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2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0" r:id="rId4"/>
    <p:sldMasterId id="2147483705" r:id="rId5"/>
    <p:sldMasterId id="2147483714" r:id="rId6"/>
  </p:sldMasterIdLst>
  <p:notesMasterIdLst>
    <p:notesMasterId r:id="rId26"/>
  </p:notesMasterIdLst>
  <p:sldIdLst>
    <p:sldId id="1092" r:id="rId7"/>
    <p:sldId id="1071" r:id="rId8"/>
    <p:sldId id="1081" r:id="rId9"/>
    <p:sldId id="1072" r:id="rId10"/>
    <p:sldId id="1063" r:id="rId11"/>
    <p:sldId id="1079" r:id="rId12"/>
    <p:sldId id="1062" r:id="rId13"/>
    <p:sldId id="1091" r:id="rId14"/>
    <p:sldId id="1055" r:id="rId15"/>
    <p:sldId id="1093" r:id="rId16"/>
    <p:sldId id="1061" r:id="rId17"/>
    <p:sldId id="1050" r:id="rId18"/>
    <p:sldId id="1049" r:id="rId19"/>
    <p:sldId id="1056" r:id="rId20"/>
    <p:sldId id="1076" r:id="rId21"/>
    <p:sldId id="1083" r:id="rId22"/>
    <p:sldId id="1080" r:id="rId23"/>
    <p:sldId id="1077" r:id="rId24"/>
    <p:sldId id="1044" r:id="rId25"/>
  </p:sldIdLst>
  <p:sldSz cx="12192000" cy="6858000"/>
  <p:notesSz cx="6858000" cy="9144000"/>
  <p:custDataLst>
    <p:tags r:id="rId27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89" userDrawn="1">
          <p15:clr>
            <a:srgbClr val="A4A3A4"/>
          </p15:clr>
        </p15:guide>
        <p15:guide id="3" orient="horz" pos="159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8D8D"/>
    <a:srgbClr val="22BCBB"/>
    <a:srgbClr val="2E3091"/>
    <a:srgbClr val="004DA2"/>
    <a:srgbClr val="FFC100"/>
    <a:srgbClr val="33CFFF"/>
    <a:srgbClr val="2162A2"/>
    <a:srgbClr val="E84E5D"/>
    <a:srgbClr val="2F68A1"/>
    <a:srgbClr val="E4E6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55" autoAdjust="0"/>
    <p:restoredTop sz="93716" autoAdjust="0"/>
  </p:normalViewPr>
  <p:slideViewPr>
    <p:cSldViewPr snapToGrid="0">
      <p:cViewPr varScale="1">
        <p:scale>
          <a:sx n="110" d="100"/>
          <a:sy n="110" d="100"/>
        </p:scale>
        <p:origin x="816" y="102"/>
      </p:cViewPr>
      <p:guideLst>
        <p:guide orient="horz" pos="2160"/>
        <p:guide pos="189"/>
        <p:guide orient="horz" pos="15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91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CB539F-AB8D-6C4B-957C-72EEF9073022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1F63CB-A209-8149-AD2B-9170D8BDB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529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With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eCanter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 NG – FUSO introduces a new interior including multiple features, oriented for the driver: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b="0" i="0" kern="1200" baseline="0" dirty="0">
              <a:solidFill>
                <a:schemeClr val="tx1"/>
              </a:solidFill>
              <a:effectLst/>
              <a:latin typeface="Daimler CS" pitchFamily="2" charset="0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Daimler CS" pitchFamily="2" charset="0"/>
                <a:ea typeface="+mn-ea"/>
                <a:cs typeface="+mn-cs"/>
              </a:rPr>
              <a:t>Digital LCD instrument cluster for easier view, with speedometer, odometer, battery level indicator, recuperation level indicator, blind spot warning, and others </a:t>
            </a:r>
            <a:endParaRPr lang="en-US" sz="1200" b="0" i="0" kern="1200" baseline="0" dirty="0">
              <a:solidFill>
                <a:schemeClr val="tx1"/>
              </a:solidFill>
              <a:effectLst/>
              <a:latin typeface="Daimler CS" pitchFamily="2" charset="0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Multifunction steering wheel to operate the Dashboard and all functionalities without taking off the hands from the steering wheel</a:t>
            </a:r>
            <a:endParaRPr lang="de-DE" sz="1200" b="0" i="0" u="none" strike="noStrike" kern="1200" baseline="0" dirty="0">
              <a:solidFill>
                <a:schemeClr val="tx1"/>
              </a:solidFill>
              <a:latin typeface="Daimler CS" pitchFamily="2" charset="0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Daimler CS" pitchFamily="2" charset="0"/>
                <a:ea typeface="+mn-ea"/>
                <a:cs typeface="+mn-cs"/>
              </a:rPr>
              <a:t>Smart Key system to open the vehicle. Engine Start-Stop button to start or stop the vehicle I makes it easier in stop-and-go traffic to get back driving quickly without turning a key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Daimler CS" pitchFamily="2" charset="0"/>
                <a:ea typeface="+mn-ea"/>
                <a:cs typeface="+mn-cs"/>
              </a:rPr>
              <a:t>Electric Parking Brake (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Daimler CS" pitchFamily="2" charset="0"/>
                <a:ea typeface="+mn-ea"/>
                <a:cs typeface="+mn-cs"/>
              </a:rPr>
              <a:t>ePB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Daimler CS" pitchFamily="2" charset="0"/>
                <a:ea typeface="+mn-ea"/>
                <a:cs typeface="+mn-cs"/>
              </a:rPr>
              <a:t>): </a:t>
            </a:r>
            <a:r>
              <a:rPr lang="en-US" sz="1200" dirty="0">
                <a:latin typeface="Daimler CS" pitchFamily="2" charset="0"/>
              </a:rPr>
              <a:t>Effortless operation at a touch of a button,</a:t>
            </a:r>
            <a:r>
              <a:rPr lang="en-US" sz="1200" baseline="0" dirty="0">
                <a:latin typeface="Daimler CS" pitchFamily="2" charset="0"/>
              </a:rPr>
              <a:t> </a:t>
            </a:r>
            <a:r>
              <a:rPr lang="en-US" sz="1200" dirty="0">
                <a:latin typeface="Daimler CS" pitchFamily="2" charset="0"/>
              </a:rPr>
              <a:t>Linked with “P” button on shift lever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F1437-3BF2-450D-A7B9-B11E523F51F3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1396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latin typeface="Daimler CS" pitchFamily="2" charset="0"/>
              </a:rPr>
              <a:t>The power</a:t>
            </a:r>
            <a:r>
              <a:rPr lang="de-DE" baseline="0" dirty="0">
                <a:latin typeface="Daimler CS" pitchFamily="2" charset="0"/>
              </a:rPr>
              <a:t> meter displays the output of the electric motor and the status of regeneration</a:t>
            </a:r>
          </a:p>
          <a:p>
            <a:r>
              <a:rPr lang="de-DE" baseline="0" dirty="0">
                <a:latin typeface="Daimler CS" pitchFamily="2" charset="0"/>
              </a:rPr>
              <a:t>Zone 2 + 1 </a:t>
            </a:r>
            <a:r>
              <a:rPr lang="de-DE" baseline="0" dirty="0" err="1">
                <a:latin typeface="Daimler CS" pitchFamily="2" charset="0"/>
              </a:rPr>
              <a:t>both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mean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there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is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electrical</a:t>
            </a:r>
            <a:r>
              <a:rPr lang="de-DE" baseline="0" dirty="0">
                <a:latin typeface="Daimler CS" pitchFamily="2" charset="0"/>
              </a:rPr>
              <a:t> motor output -&gt; </a:t>
            </a:r>
            <a:r>
              <a:rPr lang="de-DE" baseline="0" dirty="0" err="1">
                <a:latin typeface="Daimler CS" pitchFamily="2" charset="0"/>
              </a:rPr>
              <a:t>represents</a:t>
            </a:r>
            <a:r>
              <a:rPr lang="de-DE" baseline="0" dirty="0">
                <a:latin typeface="Daimler CS" pitchFamily="2" charset="0"/>
              </a:rPr>
              <a:t> that the high </a:t>
            </a:r>
            <a:r>
              <a:rPr lang="de-DE" baseline="0" dirty="0" err="1">
                <a:latin typeface="Daimler CS" pitchFamily="2" charset="0"/>
              </a:rPr>
              <a:t>voltage</a:t>
            </a:r>
            <a:r>
              <a:rPr lang="de-DE" baseline="0" dirty="0">
                <a:latin typeface="Daimler CS" pitchFamily="2" charset="0"/>
              </a:rPr>
              <a:t> lithium-</a:t>
            </a:r>
            <a:r>
              <a:rPr lang="de-DE" baseline="0" dirty="0" err="1">
                <a:latin typeface="Daimler CS" pitchFamily="2" charset="0"/>
              </a:rPr>
              <a:t>ion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batteries</a:t>
            </a:r>
            <a:r>
              <a:rPr lang="de-DE" baseline="0" dirty="0">
                <a:latin typeface="Daimler CS" pitchFamily="2" charset="0"/>
              </a:rPr>
              <a:t> are </a:t>
            </a:r>
            <a:r>
              <a:rPr lang="de-DE" baseline="0" dirty="0" err="1">
                <a:latin typeface="Daimler CS" pitchFamily="2" charset="0"/>
              </a:rPr>
              <a:t>being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used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by</a:t>
            </a:r>
            <a:r>
              <a:rPr lang="de-DE" baseline="0" dirty="0">
                <a:latin typeface="Daimler CS" pitchFamily="2" charset="0"/>
              </a:rPr>
              <a:t> the motor to </a:t>
            </a:r>
            <a:r>
              <a:rPr lang="de-DE" baseline="0" dirty="0" err="1">
                <a:latin typeface="Daimler CS" pitchFamily="2" charset="0"/>
              </a:rPr>
              <a:t>produce</a:t>
            </a:r>
            <a:r>
              <a:rPr lang="de-DE" baseline="0" dirty="0">
                <a:latin typeface="Daimler CS" pitchFamily="2" charset="0"/>
              </a:rPr>
              <a:t> output and drive the </a:t>
            </a:r>
            <a:r>
              <a:rPr lang="de-DE" baseline="0" dirty="0" err="1">
                <a:latin typeface="Daimler CS" pitchFamily="2" charset="0"/>
              </a:rPr>
              <a:t>vehicle</a:t>
            </a:r>
            <a:endParaRPr lang="de-DE" baseline="0" dirty="0">
              <a:latin typeface="Daimler CS" pitchFamily="2" charset="0"/>
            </a:endParaRPr>
          </a:p>
          <a:p>
            <a:r>
              <a:rPr lang="de-DE" baseline="0" dirty="0">
                <a:latin typeface="Daimler CS" pitchFamily="2" charset="0"/>
              </a:rPr>
              <a:t>Zone 2 </a:t>
            </a:r>
            <a:r>
              <a:rPr lang="de-DE" baseline="0" dirty="0" err="1">
                <a:latin typeface="Daimler CS" pitchFamily="2" charset="0"/>
              </a:rPr>
              <a:t>is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ecozone</a:t>
            </a:r>
            <a:r>
              <a:rPr lang="de-DE" baseline="0" dirty="0">
                <a:latin typeface="Daimler CS" pitchFamily="2" charset="0"/>
              </a:rPr>
              <a:t> &gt; </a:t>
            </a:r>
            <a:r>
              <a:rPr lang="de-DE" baseline="0" dirty="0" err="1">
                <a:latin typeface="Daimler CS" pitchFamily="2" charset="0"/>
              </a:rPr>
              <a:t>economical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driving</a:t>
            </a:r>
            <a:r>
              <a:rPr lang="de-DE" baseline="0" dirty="0">
                <a:latin typeface="Daimler CS" pitchFamily="2" charset="0"/>
              </a:rPr>
              <a:t> zone</a:t>
            </a:r>
          </a:p>
          <a:p>
            <a:r>
              <a:rPr lang="de-DE" baseline="0" dirty="0">
                <a:latin typeface="Daimler CS" pitchFamily="2" charset="0"/>
              </a:rPr>
              <a:t>Zone 3 </a:t>
            </a:r>
            <a:r>
              <a:rPr lang="de-DE" baseline="0" dirty="0" err="1">
                <a:latin typeface="Daimler CS" pitchFamily="2" charset="0"/>
              </a:rPr>
              <a:t>is</a:t>
            </a:r>
            <a:r>
              <a:rPr lang="de-DE" baseline="0" dirty="0">
                <a:latin typeface="Daimler CS" pitchFamily="2" charset="0"/>
              </a:rPr>
              <a:t> the </a:t>
            </a:r>
            <a:r>
              <a:rPr lang="de-DE" baseline="0" dirty="0" err="1">
                <a:latin typeface="Daimler CS" pitchFamily="2" charset="0"/>
              </a:rPr>
              <a:t>charge</a:t>
            </a:r>
            <a:r>
              <a:rPr lang="de-DE" baseline="0" dirty="0">
                <a:latin typeface="Daimler CS" pitchFamily="2" charset="0"/>
              </a:rPr>
              <a:t> zone -&gt; this </a:t>
            </a:r>
            <a:r>
              <a:rPr lang="de-DE" baseline="0" dirty="0" err="1">
                <a:latin typeface="Daimler CS" pitchFamily="2" charset="0"/>
              </a:rPr>
              <a:t>represents</a:t>
            </a:r>
            <a:r>
              <a:rPr lang="de-DE" baseline="0" dirty="0">
                <a:latin typeface="Daimler CS" pitchFamily="2" charset="0"/>
              </a:rPr>
              <a:t> that the high-</a:t>
            </a:r>
            <a:r>
              <a:rPr lang="de-DE" baseline="0" dirty="0" err="1">
                <a:latin typeface="Daimler CS" pitchFamily="2" charset="0"/>
              </a:rPr>
              <a:t>voltage</a:t>
            </a:r>
            <a:r>
              <a:rPr lang="de-DE" baseline="0" dirty="0">
                <a:latin typeface="Daimler CS" pitchFamily="2" charset="0"/>
              </a:rPr>
              <a:t> lithium-</a:t>
            </a:r>
            <a:r>
              <a:rPr lang="de-DE" baseline="0" dirty="0" err="1">
                <a:latin typeface="Daimler CS" pitchFamily="2" charset="0"/>
              </a:rPr>
              <a:t>ion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batteries</a:t>
            </a:r>
            <a:r>
              <a:rPr lang="de-DE" baseline="0" dirty="0">
                <a:latin typeface="Daimler CS" pitchFamily="2" charset="0"/>
              </a:rPr>
              <a:t> are </a:t>
            </a:r>
            <a:r>
              <a:rPr lang="de-DE" baseline="0" dirty="0" err="1">
                <a:latin typeface="Daimler CS" pitchFamily="2" charset="0"/>
              </a:rPr>
              <a:t>being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charged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by</a:t>
            </a:r>
            <a:r>
              <a:rPr lang="de-DE" baseline="0" dirty="0">
                <a:latin typeface="Daimler CS" pitchFamily="2" charset="0"/>
              </a:rPr>
              <a:t> the regenerative </a:t>
            </a:r>
            <a:r>
              <a:rPr lang="de-DE" baseline="0" dirty="0" err="1">
                <a:latin typeface="Daimler CS" pitchFamily="2" charset="0"/>
              </a:rPr>
              <a:t>braking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system</a:t>
            </a:r>
            <a:endParaRPr lang="de-DE" dirty="0">
              <a:latin typeface="Daimler CS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F1437-3BF2-450D-A7B9-B11E523F51F3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2523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>
                <a:latin typeface="Daimler CS" pitchFamily="2" charset="0"/>
              </a:rPr>
              <a:t>When Charging</a:t>
            </a:r>
          </a:p>
          <a:p>
            <a:pPr marL="228600" indent="-228600">
              <a:buAutoNum type="arabicParenR"/>
            </a:pPr>
            <a:r>
              <a:rPr lang="en-US" dirty="0">
                <a:latin typeface="Daimler CS" pitchFamily="2" charset="0"/>
              </a:rPr>
              <a:t>When Driving</a:t>
            </a:r>
            <a:r>
              <a:rPr lang="en-US" baseline="0" dirty="0">
                <a:latin typeface="Daimler CS" pitchFamily="2" charset="0"/>
              </a:rPr>
              <a:t> </a:t>
            </a:r>
          </a:p>
          <a:p>
            <a:pPr marL="228600" indent="-228600">
              <a:buAutoNum type="arabicParenR"/>
            </a:pPr>
            <a:r>
              <a:rPr lang="en-US" b="0" baseline="0" dirty="0">
                <a:latin typeface="Daimler CS" pitchFamily="2" charset="0"/>
              </a:rPr>
              <a:t>When Regenerating</a:t>
            </a:r>
            <a:endParaRPr lang="en-US" b="0" dirty="0">
              <a:latin typeface="Daimler CS" pitchFamily="2" charset="0"/>
            </a:endParaRPr>
          </a:p>
          <a:p>
            <a:endParaRPr lang="en-US" dirty="0">
              <a:latin typeface="Daimler CS" pitchFamily="2" charset="0"/>
            </a:endParaRPr>
          </a:p>
          <a:p>
            <a:r>
              <a:rPr lang="en-US" dirty="0">
                <a:latin typeface="Daimler CS" pitchFamily="2" charset="0"/>
              </a:rPr>
              <a:t>Regenerative braking is an energy recovery mechanism that slows down a moving vehicle or object by converting its kinetic energy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into electrical power that charges the vehicle’s high voltage battery</a:t>
            </a:r>
            <a:r>
              <a:rPr lang="en-US" dirty="0">
                <a:latin typeface="Daimler CS" pitchFamily="2" charset="0"/>
              </a:rPr>
              <a:t>. </a:t>
            </a:r>
          </a:p>
          <a:p>
            <a:r>
              <a:rPr lang="en-US" dirty="0">
                <a:latin typeface="Daimler CS" pitchFamily="2" charset="0"/>
              </a:rPr>
              <a:t>In this mechanism, the electric motor uses the vehicle's momentum to recover energy that would otherwise be lost to the brake discs as heat. </a:t>
            </a:r>
          </a:p>
          <a:p>
            <a:r>
              <a:rPr lang="en-US" dirty="0">
                <a:latin typeface="Daimler CS" pitchFamily="2" charset="0"/>
              </a:rPr>
              <a:t>This method contrasts with conventional braking systems. In those systems, the excess kinetic energy is converted to unwanted and wasted heat due to friction in the brakes.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Daimler CS" pitchFamily="2" charset="0"/>
              <a:ea typeface="+mn-ea"/>
              <a:cs typeface="+mn-cs"/>
            </a:endParaRP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Principle of Operation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Daimler CS" pitchFamily="2" charset="0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1. When braking starts, the electric motor changes its operating mode: instead of being powered by a battery, it starts to work as a generator, generating energy (similar to a light generator on a bicycle). At this moment, opposite currents appear in the rotor and stator windings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 of the electric motor.</a:t>
            </a:r>
            <a:endParaRPr lang="en-US" sz="1200" b="0" i="0" kern="1200" dirty="0">
              <a:solidFill>
                <a:schemeClr val="tx1"/>
              </a:solidFill>
              <a:effectLst/>
              <a:latin typeface="Daimler CS" pitchFamily="2" charset="0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2. The decrease in the speed of the vehicle occurs because a braking torque appears on the shaft of the electric motor.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3.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The kinetic energy available before the start of braking is transformed into electrical and thermal energy.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4. The emerging additional electricity flows into the battery, thereby increasing its charge.</a:t>
            </a:r>
          </a:p>
          <a:p>
            <a:endParaRPr lang="en-US" dirty="0">
              <a:latin typeface="Daimler CS" pitchFamily="2" charset="0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When more braking torque is required than the generator alone can provide, additional braking is accomplished by friction brakes.</a:t>
            </a:r>
            <a:endParaRPr lang="en-US" dirty="0">
              <a:latin typeface="Daimler CS" pitchFamily="2" charset="0"/>
            </a:endParaRPr>
          </a:p>
          <a:p>
            <a:endParaRPr lang="en-US" baseline="0" dirty="0"/>
          </a:p>
          <a:p>
            <a:endParaRPr lang="de-D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F1437-3BF2-450D-A7B9-B11E523F51F3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12887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>
                <a:latin typeface="Daimler CS" pitchFamily="2" charset="0"/>
              </a:rPr>
              <a:t>When Charging</a:t>
            </a:r>
          </a:p>
          <a:p>
            <a:pPr marL="228600" indent="-228600">
              <a:buAutoNum type="arabicParenR"/>
            </a:pPr>
            <a:r>
              <a:rPr lang="en-US" dirty="0">
                <a:latin typeface="Daimler CS" pitchFamily="2" charset="0"/>
              </a:rPr>
              <a:t>When Driving</a:t>
            </a:r>
            <a:r>
              <a:rPr lang="en-US" baseline="0" dirty="0">
                <a:latin typeface="Daimler CS" pitchFamily="2" charset="0"/>
              </a:rPr>
              <a:t> </a:t>
            </a:r>
          </a:p>
          <a:p>
            <a:pPr marL="228600" indent="-228600">
              <a:buAutoNum type="arabicParenR"/>
            </a:pPr>
            <a:r>
              <a:rPr lang="en-US" b="0" baseline="0" dirty="0">
                <a:latin typeface="Daimler CS" pitchFamily="2" charset="0"/>
              </a:rPr>
              <a:t>When Regenerating</a:t>
            </a:r>
            <a:endParaRPr lang="en-US" b="0" dirty="0">
              <a:latin typeface="Daimler CS" pitchFamily="2" charset="0"/>
            </a:endParaRPr>
          </a:p>
          <a:p>
            <a:endParaRPr lang="en-US" dirty="0">
              <a:latin typeface="Daimler CS" pitchFamily="2" charset="0"/>
            </a:endParaRPr>
          </a:p>
          <a:p>
            <a:r>
              <a:rPr lang="en-US" dirty="0">
                <a:latin typeface="Daimler CS" pitchFamily="2" charset="0"/>
              </a:rPr>
              <a:t>Regenerative braking is an energy recovery mechanism that slows down a moving vehicle or object by converting its kinetic energy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into electrical power that charges the vehicle’s high voltage battery</a:t>
            </a:r>
            <a:r>
              <a:rPr lang="en-US" dirty="0">
                <a:latin typeface="Daimler CS" pitchFamily="2" charset="0"/>
              </a:rPr>
              <a:t>. </a:t>
            </a:r>
          </a:p>
          <a:p>
            <a:r>
              <a:rPr lang="en-US" dirty="0">
                <a:latin typeface="Daimler CS" pitchFamily="2" charset="0"/>
              </a:rPr>
              <a:t>In this mechanism, the electric motor uses the vehicle's momentum to recover energy that would otherwise be lost to the brake discs as heat. </a:t>
            </a:r>
          </a:p>
          <a:p>
            <a:r>
              <a:rPr lang="en-US" dirty="0">
                <a:latin typeface="Daimler CS" pitchFamily="2" charset="0"/>
              </a:rPr>
              <a:t>This method contrasts with conventional braking systems. In those systems, the excess kinetic energy is converted to unwanted and wasted heat due to friction in the brakes.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Daimler CS" pitchFamily="2" charset="0"/>
              <a:ea typeface="+mn-ea"/>
              <a:cs typeface="+mn-cs"/>
            </a:endParaRP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Principle of Operation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Daimler CS" pitchFamily="2" charset="0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1. When braking starts, the electric motor changes its operating mode: instead of being powered by a battery, it starts to work as a generator, generating energy (similar to a light generator on a bicycle). At this moment, opposite currents appear in the rotor and stator windings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 of the electric motor.</a:t>
            </a:r>
            <a:endParaRPr lang="en-US" sz="1200" b="0" i="0" kern="1200" dirty="0">
              <a:solidFill>
                <a:schemeClr val="tx1"/>
              </a:solidFill>
              <a:effectLst/>
              <a:latin typeface="Daimler CS" pitchFamily="2" charset="0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2. The decrease in the speed of the vehicle occurs because a braking torque appears on the shaft of the electric motor.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3.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The kinetic energy available before the start of braking is transformed into electrical and thermal energy.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4. The emerging additional electricity flows into the battery, thereby increasing its charge.</a:t>
            </a:r>
          </a:p>
          <a:p>
            <a:endParaRPr lang="en-US" dirty="0">
              <a:latin typeface="Daimler CS" pitchFamily="2" charset="0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When more braking torque is required than the generator alone can provide, additional braking is accomplished by friction brakes.</a:t>
            </a:r>
            <a:endParaRPr lang="en-US" dirty="0">
              <a:latin typeface="Daimler CS" pitchFamily="2" charset="0"/>
            </a:endParaRPr>
          </a:p>
          <a:p>
            <a:endParaRPr lang="en-US" baseline="0" dirty="0"/>
          </a:p>
          <a:p>
            <a:endParaRPr lang="de-D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F1437-3BF2-450D-A7B9-B11E523F51F3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5836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One-Pedal</a:t>
            </a:r>
            <a:r>
              <a:rPr lang="en-US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driving works with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B3 – Strong</a:t>
            </a:r>
            <a:r>
              <a:rPr lang="en-US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brake mode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 using One-Pedal Driving in traffic or on highways, practice using this feature in an empty parking lot or other safe area.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Once you get comfortable with accelerating, slowing and stopping the vehicle, you’ll be ready to take it on the road.</a:t>
            </a:r>
          </a:p>
          <a:p>
            <a:endParaRPr lang="de-DE" baseline="0" dirty="0"/>
          </a:p>
          <a:p>
            <a:endParaRPr lang="de-DE" baseline="0" dirty="0"/>
          </a:p>
          <a:p>
            <a:endParaRPr lang="de-DE" baseline="0" dirty="0"/>
          </a:p>
          <a:p>
            <a:endParaRPr lang="de-DE" baseline="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F63CB-A209-8149-AD2B-9170D8BDBB6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273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err="1">
                <a:latin typeface="Daimler CS" pitchFamily="2" charset="0"/>
              </a:rPr>
              <a:t>Irrespective</a:t>
            </a:r>
            <a:r>
              <a:rPr lang="de-DE" baseline="0" dirty="0">
                <a:latin typeface="Daimler CS" pitchFamily="2" charset="0"/>
              </a:rPr>
              <a:t> of the </a:t>
            </a:r>
            <a:r>
              <a:rPr lang="de-DE" baseline="0" dirty="0" err="1">
                <a:latin typeface="Daimler CS" pitchFamily="2" charset="0"/>
              </a:rPr>
              <a:t>driving</a:t>
            </a:r>
            <a:r>
              <a:rPr lang="de-DE" baseline="0" dirty="0">
                <a:latin typeface="Daimler CS" pitchFamily="2" charset="0"/>
              </a:rPr>
              <a:t> style – the EV </a:t>
            </a:r>
            <a:r>
              <a:rPr lang="de-DE" baseline="0" dirty="0" err="1">
                <a:latin typeface="Daimler CS" pitchFamily="2" charset="0"/>
              </a:rPr>
              <a:t>has</a:t>
            </a:r>
            <a:r>
              <a:rPr lang="de-DE" baseline="0" dirty="0">
                <a:latin typeface="Daimler CS" pitchFamily="2" charset="0"/>
              </a:rPr>
              <a:t> a </a:t>
            </a:r>
            <a:r>
              <a:rPr lang="de-DE" baseline="0" dirty="0" err="1">
                <a:latin typeface="Daimler CS" pitchFamily="2" charset="0"/>
              </a:rPr>
              <a:t>distinctive</a:t>
            </a:r>
            <a:r>
              <a:rPr lang="de-DE" baseline="0" dirty="0">
                <a:latin typeface="Daimler CS" pitchFamily="2" charset="0"/>
              </a:rPr>
              <a:t> total </a:t>
            </a:r>
            <a:r>
              <a:rPr lang="de-DE" baseline="0" dirty="0" err="1">
                <a:latin typeface="Daimler CS" pitchFamily="2" charset="0"/>
              </a:rPr>
              <a:t>energy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advantage</a:t>
            </a:r>
            <a:r>
              <a:rPr lang="de-DE" baseline="0" dirty="0">
                <a:latin typeface="Daimler CS" pitchFamily="2" charset="0"/>
              </a:rPr>
              <a:t>:</a:t>
            </a:r>
          </a:p>
          <a:p>
            <a:endParaRPr lang="de-DE" baseline="0" dirty="0">
              <a:latin typeface="Daimler CS" pitchFamily="2" charset="0"/>
            </a:endParaRPr>
          </a:p>
          <a:p>
            <a:r>
              <a:rPr lang="de-DE" baseline="0" dirty="0" err="1">
                <a:latin typeface="Daimler CS" pitchFamily="2" charset="0"/>
              </a:rPr>
              <a:t>Comparing</a:t>
            </a:r>
            <a:r>
              <a:rPr lang="de-DE" baseline="0" dirty="0">
                <a:latin typeface="Daimler CS" pitchFamily="2" charset="0"/>
              </a:rPr>
              <a:t> the </a:t>
            </a:r>
            <a:r>
              <a:rPr lang="de-DE" baseline="0" dirty="0" err="1">
                <a:latin typeface="Daimler CS" pitchFamily="2" charset="0"/>
              </a:rPr>
              <a:t>heating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value</a:t>
            </a:r>
            <a:r>
              <a:rPr lang="de-DE" baseline="0" dirty="0">
                <a:latin typeface="Daimler CS" pitchFamily="2" charset="0"/>
              </a:rPr>
              <a:t> / </a:t>
            </a:r>
            <a:r>
              <a:rPr lang="de-DE" baseline="0" dirty="0" err="1">
                <a:latin typeface="Daimler CS" pitchFamily="2" charset="0"/>
              </a:rPr>
              <a:t>calorific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value</a:t>
            </a:r>
            <a:r>
              <a:rPr lang="de-DE" baseline="0" dirty="0">
                <a:latin typeface="Daimler CS" pitchFamily="2" charset="0"/>
              </a:rPr>
              <a:t> of 1L Diesel, </a:t>
            </a:r>
            <a:r>
              <a:rPr lang="de-DE" baseline="0" dirty="0" err="1">
                <a:latin typeface="Daimler CS" pitchFamily="2" charset="0"/>
              </a:rPr>
              <a:t>which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corresponds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to</a:t>
            </a:r>
            <a:r>
              <a:rPr lang="de-DE" baseline="0" dirty="0">
                <a:latin typeface="Daimler CS" pitchFamily="2" charset="0"/>
              </a:rPr>
              <a:t> 9.8 kWh</a:t>
            </a:r>
          </a:p>
          <a:p>
            <a:r>
              <a:rPr lang="de-DE" baseline="0" dirty="0">
                <a:latin typeface="Daimler CS" pitchFamily="2" charset="0"/>
              </a:rPr>
              <a:t>And </a:t>
            </a:r>
            <a:r>
              <a:rPr lang="de-DE" baseline="0" dirty="0" err="1">
                <a:latin typeface="Daimler CS" pitchFamily="2" charset="0"/>
              </a:rPr>
              <a:t>converting</a:t>
            </a:r>
            <a:r>
              <a:rPr lang="de-DE" baseline="0" dirty="0">
                <a:latin typeface="Daimler CS" pitchFamily="2" charset="0"/>
              </a:rPr>
              <a:t> the reference </a:t>
            </a:r>
            <a:r>
              <a:rPr lang="de-DE" baseline="0" dirty="0" err="1">
                <a:latin typeface="Daimler CS" pitchFamily="2" charset="0"/>
              </a:rPr>
              <a:t>consumption</a:t>
            </a:r>
            <a:r>
              <a:rPr lang="de-DE" baseline="0" dirty="0">
                <a:latin typeface="Daimler CS" pitchFamily="2" charset="0"/>
              </a:rPr>
              <a:t> of a </a:t>
            </a:r>
            <a:r>
              <a:rPr lang="de-DE" baseline="0" dirty="0" err="1">
                <a:latin typeface="Daimler CS" pitchFamily="2" charset="0"/>
              </a:rPr>
              <a:t>current</a:t>
            </a:r>
            <a:r>
              <a:rPr lang="de-DE" baseline="0" dirty="0">
                <a:latin typeface="Daimler CS" pitchFamily="2" charset="0"/>
              </a:rPr>
              <a:t> Diesel Canter 3.5t (</a:t>
            </a:r>
            <a:r>
              <a:rPr lang="de-DE" baseline="0" dirty="0" err="1">
                <a:latin typeface="Daimler CS" pitchFamily="2" charset="0"/>
              </a:rPr>
              <a:t>which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is</a:t>
            </a:r>
            <a:r>
              <a:rPr lang="de-DE" baseline="0" dirty="0">
                <a:latin typeface="Daimler CS" pitchFamily="2" charset="0"/>
              </a:rPr>
              <a:t> per se not </a:t>
            </a:r>
            <a:r>
              <a:rPr lang="de-DE" baseline="0" dirty="0" err="1">
                <a:latin typeface="Daimler CS" pitchFamily="2" charset="0"/>
              </a:rPr>
              <a:t>inefficient</a:t>
            </a:r>
            <a:r>
              <a:rPr lang="de-DE" baseline="0" dirty="0">
                <a:latin typeface="Daimler CS" pitchFamily="2" charset="0"/>
              </a:rPr>
              <a:t>)</a:t>
            </a:r>
          </a:p>
          <a:p>
            <a:r>
              <a:rPr lang="de-DE" baseline="0" dirty="0" err="1">
                <a:latin typeface="Daimler CS" pitchFamily="2" charset="0"/>
              </a:rPr>
              <a:t>To</a:t>
            </a:r>
            <a:r>
              <a:rPr lang="de-DE" baseline="0" dirty="0">
                <a:latin typeface="Daimler CS" pitchFamily="2" charset="0"/>
              </a:rPr>
              <a:t> the eCanter, and </a:t>
            </a:r>
            <a:r>
              <a:rPr lang="de-DE" baseline="0" dirty="0" err="1">
                <a:latin typeface="Daimler CS" pitchFamily="2" charset="0"/>
              </a:rPr>
              <a:t>comparing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them</a:t>
            </a:r>
            <a:r>
              <a:rPr lang="de-DE" baseline="0" dirty="0">
                <a:latin typeface="Daimler CS" pitchFamily="2" charset="0"/>
              </a:rPr>
              <a:t> on a km/ kWh </a:t>
            </a:r>
            <a:r>
              <a:rPr lang="de-DE" baseline="0" dirty="0" err="1">
                <a:latin typeface="Daimler CS" pitchFamily="2" charset="0"/>
              </a:rPr>
              <a:t>input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basis</a:t>
            </a:r>
            <a:r>
              <a:rPr lang="de-DE" baseline="0" dirty="0">
                <a:latin typeface="Daimler CS" pitchFamily="2" charset="0"/>
              </a:rPr>
              <a:t> – the eCanter </a:t>
            </a:r>
            <a:r>
              <a:rPr lang="de-DE" baseline="0" dirty="0" err="1">
                <a:latin typeface="Daimler CS" pitchFamily="2" charset="0"/>
              </a:rPr>
              <a:t>is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significantly</a:t>
            </a:r>
            <a:r>
              <a:rPr lang="de-DE" baseline="0" dirty="0">
                <a:latin typeface="Daimler CS" pitchFamily="2" charset="0"/>
              </a:rPr>
              <a:t> more </a:t>
            </a:r>
            <a:r>
              <a:rPr lang="de-DE" baseline="0" dirty="0" err="1">
                <a:latin typeface="Daimler CS" pitchFamily="2" charset="0"/>
              </a:rPr>
              <a:t>efficient</a:t>
            </a:r>
            <a:r>
              <a:rPr lang="de-DE" baseline="0" dirty="0">
                <a:latin typeface="Daimler CS" pitchFamily="2" charset="0"/>
              </a:rPr>
              <a:t> and </a:t>
            </a:r>
            <a:r>
              <a:rPr lang="de-DE" baseline="0" dirty="0" err="1">
                <a:latin typeface="Daimler CS" pitchFamily="2" charset="0"/>
              </a:rPr>
              <a:t>can</a:t>
            </a:r>
            <a:r>
              <a:rPr lang="de-DE" baseline="0" dirty="0">
                <a:latin typeface="Daimler CS" pitchFamily="2" charset="0"/>
              </a:rPr>
              <a:t> product more </a:t>
            </a:r>
            <a:r>
              <a:rPr lang="de-DE" baseline="0" dirty="0" err="1">
                <a:latin typeface="Daimler CS" pitchFamily="2" charset="0"/>
              </a:rPr>
              <a:t>travel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distance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with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less</a:t>
            </a:r>
            <a:r>
              <a:rPr lang="de-DE" baseline="0" dirty="0">
                <a:latin typeface="Daimler CS" pitchFamily="2" charset="0"/>
              </a:rPr>
              <a:t> total </a:t>
            </a:r>
            <a:r>
              <a:rPr lang="de-DE" baseline="0" dirty="0" err="1">
                <a:latin typeface="Daimler CS" pitchFamily="2" charset="0"/>
              </a:rPr>
              <a:t>energy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input</a:t>
            </a:r>
            <a:endParaRPr lang="de-DE" baseline="0" dirty="0">
              <a:latin typeface="Daimler CS" pitchFamily="2" charset="0"/>
            </a:endParaRPr>
          </a:p>
          <a:p>
            <a:endParaRPr lang="de-DE" baseline="0" dirty="0">
              <a:latin typeface="Daimler CS" pitchFamily="2" charset="0"/>
            </a:endParaRPr>
          </a:p>
          <a:p>
            <a:r>
              <a:rPr lang="de-DE" baseline="0" dirty="0">
                <a:latin typeface="Daimler CS" pitchFamily="2" charset="0"/>
              </a:rPr>
              <a:t>&gt;&gt; The </a:t>
            </a:r>
            <a:r>
              <a:rPr lang="de-DE" baseline="0" dirty="0" err="1">
                <a:latin typeface="Daimler CS" pitchFamily="2" charset="0"/>
              </a:rPr>
              <a:t>main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message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is</a:t>
            </a:r>
            <a:r>
              <a:rPr lang="de-DE" baseline="0" dirty="0">
                <a:latin typeface="Daimler CS" pitchFamily="2" charset="0"/>
              </a:rPr>
              <a:t> an </a:t>
            </a:r>
            <a:r>
              <a:rPr lang="de-DE" baseline="0" dirty="0" err="1">
                <a:latin typeface="Daimler CS" pitchFamily="2" charset="0"/>
              </a:rPr>
              <a:t>electric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vehicle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is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significantly</a:t>
            </a:r>
            <a:r>
              <a:rPr lang="de-DE" baseline="0" dirty="0">
                <a:latin typeface="Daimler CS" pitchFamily="2" charset="0"/>
              </a:rPr>
              <a:t> more </a:t>
            </a:r>
            <a:r>
              <a:rPr lang="de-DE" baseline="0" dirty="0" err="1">
                <a:latin typeface="Daimler CS" pitchFamily="2" charset="0"/>
              </a:rPr>
              <a:t>energy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efficient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compared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to</a:t>
            </a:r>
            <a:r>
              <a:rPr lang="de-DE" baseline="0" dirty="0">
                <a:latin typeface="Daimler CS" pitchFamily="2" charset="0"/>
              </a:rPr>
              <a:t> the </a:t>
            </a:r>
            <a:r>
              <a:rPr lang="de-DE" baseline="0" dirty="0" err="1">
                <a:latin typeface="Daimler CS" pitchFamily="2" charset="0"/>
              </a:rPr>
              <a:t>combustion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engine</a:t>
            </a:r>
            <a:endParaRPr lang="de-DE" baseline="0" dirty="0">
              <a:latin typeface="Daimler CS" pitchFamily="2" charset="0"/>
            </a:endParaRPr>
          </a:p>
          <a:p>
            <a:r>
              <a:rPr lang="de-DE" baseline="0" dirty="0">
                <a:latin typeface="Daimler CS" pitchFamily="2" charset="0"/>
              </a:rPr>
              <a:t>&gt;&gt; </a:t>
            </a:r>
            <a:r>
              <a:rPr lang="de-DE" baseline="0" dirty="0" err="1">
                <a:latin typeface="Daimler CS" pitchFamily="2" charset="0"/>
              </a:rPr>
              <a:t>While</a:t>
            </a:r>
            <a:r>
              <a:rPr lang="de-DE" baseline="0" dirty="0">
                <a:latin typeface="Daimler CS" pitchFamily="2" charset="0"/>
              </a:rPr>
              <a:t> eCanter </a:t>
            </a:r>
            <a:r>
              <a:rPr lang="de-DE" baseline="0" dirty="0" err="1">
                <a:latin typeface="Daimler CS" pitchFamily="2" charset="0"/>
              </a:rPr>
              <a:t>needs</a:t>
            </a:r>
            <a:r>
              <a:rPr lang="de-DE" baseline="0" dirty="0">
                <a:latin typeface="Daimler CS" pitchFamily="2" charset="0"/>
              </a:rPr>
              <a:t> 56kWh for 100km, the Diesel </a:t>
            </a:r>
            <a:r>
              <a:rPr lang="de-DE" baseline="0" dirty="0" err="1">
                <a:latin typeface="Daimler CS" pitchFamily="2" charset="0"/>
              </a:rPr>
              <a:t>counterpart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would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need</a:t>
            </a:r>
            <a:r>
              <a:rPr lang="de-DE" baseline="0" dirty="0">
                <a:latin typeface="Daimler CS" pitchFamily="2" charset="0"/>
              </a:rPr>
              <a:t> an </a:t>
            </a:r>
            <a:r>
              <a:rPr lang="de-DE" baseline="0" dirty="0" err="1">
                <a:latin typeface="Daimler CS" pitchFamily="2" charset="0"/>
              </a:rPr>
              <a:t>equivalent</a:t>
            </a:r>
            <a:r>
              <a:rPr lang="de-DE" baseline="0" dirty="0">
                <a:latin typeface="Daimler CS" pitchFamily="2" charset="0"/>
              </a:rPr>
              <a:t> of 102.9 </a:t>
            </a:r>
            <a:r>
              <a:rPr lang="de-DE" baseline="0" dirty="0" err="1">
                <a:latin typeface="Daimler CS" pitchFamily="2" charset="0"/>
              </a:rPr>
              <a:t>kWH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energy</a:t>
            </a:r>
            <a:endParaRPr lang="de-DE" baseline="0" dirty="0">
              <a:latin typeface="Daimler CS" pitchFamily="2" charset="0"/>
            </a:endParaRPr>
          </a:p>
          <a:p>
            <a:endParaRPr lang="de-DE" baseline="0" dirty="0">
              <a:latin typeface="Daimler CS" pitchFamily="2" charset="0"/>
            </a:endParaRPr>
          </a:p>
          <a:p>
            <a:r>
              <a:rPr lang="de-DE" baseline="0" dirty="0" err="1">
                <a:latin typeface="Daimler CS" pitchFamily="2" charset="0"/>
              </a:rPr>
              <a:t>There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are</a:t>
            </a:r>
            <a:r>
              <a:rPr lang="de-DE" baseline="0" dirty="0">
                <a:latin typeface="Daimler CS" pitchFamily="2" charset="0"/>
              </a:rPr>
              <a:t> multiple </a:t>
            </a:r>
            <a:r>
              <a:rPr lang="de-DE" baseline="0" dirty="0" err="1">
                <a:latin typeface="Daimler CS" pitchFamily="2" charset="0"/>
              </a:rPr>
              <a:t>reasons</a:t>
            </a:r>
            <a:r>
              <a:rPr lang="de-DE" baseline="0" dirty="0">
                <a:latin typeface="Daimler CS" pitchFamily="2" charset="0"/>
              </a:rPr>
              <a:t>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baseline="0" dirty="0" err="1">
                <a:latin typeface="Daimler CS" pitchFamily="2" charset="0"/>
              </a:rPr>
              <a:t>Electric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motors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are</a:t>
            </a:r>
            <a:r>
              <a:rPr lang="de-DE" baseline="0" dirty="0">
                <a:latin typeface="Daimler CS" pitchFamily="2" charset="0"/>
              </a:rPr>
              <a:t> more </a:t>
            </a:r>
            <a:r>
              <a:rPr lang="de-DE" baseline="0" dirty="0" err="1">
                <a:latin typeface="Daimler CS" pitchFamily="2" charset="0"/>
              </a:rPr>
              <a:t>efficient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than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combustion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engines</a:t>
            </a:r>
            <a:r>
              <a:rPr lang="de-DE" baseline="0" dirty="0">
                <a:latin typeface="Daimler CS" pitchFamily="2" charset="0"/>
              </a:rPr>
              <a:t> (</a:t>
            </a:r>
            <a:r>
              <a:rPr lang="de-DE" baseline="0" dirty="0" err="1">
                <a:latin typeface="Daimler CS" pitchFamily="2" charset="0"/>
              </a:rPr>
              <a:t>lower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degree</a:t>
            </a:r>
            <a:r>
              <a:rPr lang="de-DE" baseline="0" dirty="0">
                <a:latin typeface="Daimler CS" pitchFamily="2" charset="0"/>
              </a:rPr>
              <a:t> of </a:t>
            </a:r>
            <a:r>
              <a:rPr lang="de-DE" baseline="0" dirty="0" err="1">
                <a:latin typeface="Daimler CS" pitchFamily="2" charset="0"/>
              </a:rPr>
              <a:t>efficiency</a:t>
            </a:r>
            <a:r>
              <a:rPr lang="de-DE" baseline="0" dirty="0">
                <a:latin typeface="Daimler CS" pitchFamily="2" charset="0"/>
              </a:rPr>
              <a:t>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baseline="0" dirty="0">
                <a:latin typeface="Daimler CS" pitchFamily="2" charset="0"/>
              </a:rPr>
              <a:t>Part of the </a:t>
            </a:r>
            <a:r>
              <a:rPr lang="de-DE" baseline="0" dirty="0" err="1">
                <a:latin typeface="Daimler CS" pitchFamily="2" charset="0"/>
              </a:rPr>
              <a:t>energy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generated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during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combustion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is</a:t>
            </a:r>
            <a:r>
              <a:rPr lang="de-DE" baseline="0" dirty="0">
                <a:latin typeface="Daimler CS" pitchFamily="2" charset="0"/>
              </a:rPr>
              <a:t> lost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baseline="0" dirty="0">
                <a:latin typeface="Daimler CS" pitchFamily="2" charset="0"/>
              </a:rPr>
              <a:t>eCanter </a:t>
            </a:r>
            <a:r>
              <a:rPr lang="de-DE" baseline="0" dirty="0" err="1">
                <a:latin typeface="Daimler CS" pitchFamily="2" charset="0"/>
              </a:rPr>
              <a:t>can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regenerate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brake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energy</a:t>
            </a:r>
            <a:r>
              <a:rPr lang="de-DE" baseline="0" dirty="0">
                <a:latin typeface="Daimler CS" pitchFamily="2" charset="0"/>
              </a:rPr>
              <a:t>, </a:t>
            </a:r>
            <a:r>
              <a:rPr lang="de-DE" baseline="0" dirty="0" err="1">
                <a:latin typeface="Daimler CS" pitchFamily="2" charset="0"/>
              </a:rPr>
              <a:t>which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is</a:t>
            </a:r>
            <a:r>
              <a:rPr lang="de-DE" baseline="0" dirty="0">
                <a:latin typeface="Daimler CS" pitchFamily="2" charset="0"/>
              </a:rPr>
              <a:t> lost at </a:t>
            </a:r>
            <a:r>
              <a:rPr lang="de-DE" baseline="0" dirty="0" err="1">
                <a:latin typeface="Daimler CS" pitchFamily="2" charset="0"/>
              </a:rPr>
              <a:t>combustion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vehicle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energy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balance</a:t>
            </a:r>
            <a:r>
              <a:rPr lang="de-DE" baseline="0" dirty="0">
                <a:latin typeface="Daimler CS" pitchFamily="2" charset="0"/>
              </a:rPr>
              <a:t> I </a:t>
            </a:r>
            <a:r>
              <a:rPr lang="de-DE" baseline="0" dirty="0" err="1">
                <a:latin typeface="Daimler CS" pitchFamily="2" charset="0"/>
              </a:rPr>
              <a:t>reducing</a:t>
            </a:r>
            <a:r>
              <a:rPr lang="de-DE" baseline="0" dirty="0">
                <a:latin typeface="Daimler CS" pitchFamily="2" charset="0"/>
              </a:rPr>
              <a:t> the </a:t>
            </a:r>
            <a:r>
              <a:rPr lang="de-DE" baseline="0" dirty="0" err="1">
                <a:latin typeface="Daimler CS" pitchFamily="2" charset="0"/>
              </a:rPr>
              <a:t>actual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consumption</a:t>
            </a:r>
            <a:r>
              <a:rPr lang="de-DE" baseline="0" dirty="0">
                <a:latin typeface="Daimler CS" pitchFamily="2" charset="0"/>
              </a:rPr>
              <a:t> of the eCanter (+/-.)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baseline="0" dirty="0">
                <a:latin typeface="Daimler CS" pitchFamily="2" charset="0"/>
              </a:rPr>
              <a:t>In </a:t>
            </a:r>
            <a:r>
              <a:rPr lang="de-DE" baseline="0" dirty="0" err="1">
                <a:latin typeface="Daimler CS" pitchFamily="2" charset="0"/>
              </a:rPr>
              <a:t>terms</a:t>
            </a:r>
            <a:r>
              <a:rPr lang="de-DE" baseline="0" dirty="0">
                <a:latin typeface="Daimler CS" pitchFamily="2" charset="0"/>
              </a:rPr>
              <a:t> of renewable </a:t>
            </a:r>
            <a:r>
              <a:rPr lang="de-DE" baseline="0" dirty="0" err="1">
                <a:latin typeface="Daimler CS" pitchFamily="2" charset="0"/>
              </a:rPr>
              <a:t>energy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generation</a:t>
            </a:r>
            <a:r>
              <a:rPr lang="de-DE" baseline="0" dirty="0">
                <a:latin typeface="Daimler CS" pitchFamily="2" charset="0"/>
              </a:rPr>
              <a:t>, this </a:t>
            </a:r>
            <a:r>
              <a:rPr lang="de-DE" baseline="0" dirty="0" err="1">
                <a:latin typeface="Daimler CS" pitchFamily="2" charset="0"/>
              </a:rPr>
              <a:t>factor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can</a:t>
            </a:r>
            <a:r>
              <a:rPr lang="de-DE" baseline="0" dirty="0">
                <a:latin typeface="Daimler CS" pitchFamily="2" charset="0"/>
              </a:rPr>
              <a:t> be </a:t>
            </a:r>
            <a:r>
              <a:rPr lang="de-DE" baseline="0" dirty="0" err="1">
                <a:latin typeface="Daimler CS" pitchFamily="2" charset="0"/>
              </a:rPr>
              <a:t>neglected</a:t>
            </a:r>
            <a:r>
              <a:rPr lang="de-DE" baseline="0" dirty="0">
                <a:latin typeface="Daimler CS" pitchFamily="2" charset="0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de-DE" baseline="0" dirty="0">
              <a:latin typeface="Daimler CS" pitchFamily="2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baseline="0" dirty="0" err="1">
                <a:latin typeface="Daimler CS" pitchFamily="2" charset="0"/>
              </a:rPr>
              <a:t>Depending</a:t>
            </a:r>
            <a:r>
              <a:rPr lang="de-DE" baseline="0" dirty="0">
                <a:latin typeface="Daimler CS" pitchFamily="2" charset="0"/>
              </a:rPr>
              <a:t> on the </a:t>
            </a:r>
            <a:r>
              <a:rPr lang="de-DE" baseline="0" dirty="0" err="1">
                <a:latin typeface="Daimler CS" pitchFamily="2" charset="0"/>
              </a:rPr>
              <a:t>local</a:t>
            </a:r>
            <a:r>
              <a:rPr lang="de-DE" baseline="0" dirty="0">
                <a:latin typeface="Daimler CS" pitchFamily="2" charset="0"/>
              </a:rPr>
              <a:t> electricity </a:t>
            </a:r>
            <a:r>
              <a:rPr lang="de-DE" baseline="0" dirty="0" err="1">
                <a:latin typeface="Daimler CS" pitchFamily="2" charset="0"/>
              </a:rPr>
              <a:t>costs</a:t>
            </a:r>
            <a:r>
              <a:rPr lang="de-DE" baseline="0" dirty="0">
                <a:latin typeface="Daimler CS" pitchFamily="2" charset="0"/>
              </a:rPr>
              <a:t> / </a:t>
            </a:r>
            <a:r>
              <a:rPr lang="de-DE" baseline="0" dirty="0" err="1">
                <a:latin typeface="Daimler CS" pitchFamily="2" charset="0"/>
              </a:rPr>
              <a:t>diesel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costs</a:t>
            </a:r>
            <a:r>
              <a:rPr lang="de-DE" baseline="0" dirty="0">
                <a:latin typeface="Daimler CS" pitchFamily="2" charset="0"/>
              </a:rPr>
              <a:t> this </a:t>
            </a:r>
            <a:r>
              <a:rPr lang="de-DE" baseline="0" dirty="0" err="1">
                <a:latin typeface="Daimler CS" pitchFamily="2" charset="0"/>
              </a:rPr>
              <a:t>efficiency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advantage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can</a:t>
            </a:r>
            <a:r>
              <a:rPr lang="de-DE" baseline="0" dirty="0">
                <a:latin typeface="Daimler CS" pitchFamily="2" charset="0"/>
              </a:rPr>
              <a:t> turn </a:t>
            </a:r>
            <a:r>
              <a:rPr lang="de-DE" baseline="0" dirty="0" err="1">
                <a:latin typeface="Daimler CS" pitchFamily="2" charset="0"/>
              </a:rPr>
              <a:t>into</a:t>
            </a:r>
            <a:r>
              <a:rPr lang="de-DE" baseline="0" dirty="0">
                <a:latin typeface="Daimler CS" pitchFamily="2" charset="0"/>
              </a:rPr>
              <a:t> a </a:t>
            </a:r>
            <a:r>
              <a:rPr lang="de-DE" baseline="0" dirty="0" err="1">
                <a:latin typeface="Daimler CS" pitchFamily="2" charset="0"/>
              </a:rPr>
              <a:t>cost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advantage</a:t>
            </a:r>
            <a:r>
              <a:rPr lang="de-DE" baseline="0" dirty="0">
                <a:latin typeface="Daimler CS" pitchFamily="2" charset="0"/>
              </a:rPr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F63CB-A209-8149-AD2B-9170D8BDBB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7952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>
                <a:latin typeface="Daimler CS" pitchFamily="2" charset="0"/>
              </a:rPr>
              <a:t>As </a:t>
            </a:r>
            <a:r>
              <a:rPr lang="de-DE" baseline="0" dirty="0" err="1">
                <a:latin typeface="Daimler CS" pitchFamily="2" charset="0"/>
              </a:rPr>
              <a:t>we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think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those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things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are</a:t>
            </a:r>
            <a:r>
              <a:rPr lang="de-DE" baseline="0" dirty="0">
                <a:latin typeface="Daimler CS" pitchFamily="2" charset="0"/>
              </a:rPr>
              <a:t> relevant for all </a:t>
            </a:r>
            <a:r>
              <a:rPr lang="de-DE" baseline="0" dirty="0" err="1">
                <a:latin typeface="Daimler CS" pitchFamily="2" charset="0"/>
              </a:rPr>
              <a:t>eDrivers</a:t>
            </a:r>
            <a:r>
              <a:rPr lang="de-DE" baseline="0" dirty="0">
                <a:latin typeface="Daimler CS" pitchFamily="2" charset="0"/>
              </a:rPr>
              <a:t>, </a:t>
            </a:r>
            <a:r>
              <a:rPr lang="de-DE" baseline="0" dirty="0" err="1">
                <a:latin typeface="Daimler CS" pitchFamily="2" charset="0"/>
              </a:rPr>
              <a:t>we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are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launching</a:t>
            </a:r>
            <a:r>
              <a:rPr lang="de-DE" baseline="0" dirty="0">
                <a:latin typeface="Daimler CS" pitchFamily="2" charset="0"/>
              </a:rPr>
              <a:t> an Driver Training for eCanter</a:t>
            </a:r>
          </a:p>
          <a:p>
            <a:r>
              <a:rPr lang="de-DE" baseline="0" dirty="0">
                <a:latin typeface="Daimler CS" pitchFamily="2" charset="0"/>
              </a:rPr>
              <a:t>&gt; </a:t>
            </a:r>
            <a:r>
              <a:rPr lang="de-DE" baseline="0" dirty="0" err="1">
                <a:latin typeface="Daimler CS" pitchFamily="2" charset="0"/>
              </a:rPr>
              <a:t>theoretical</a:t>
            </a:r>
            <a:r>
              <a:rPr lang="de-DE" baseline="0" dirty="0">
                <a:latin typeface="Daimler CS" pitchFamily="2" charset="0"/>
              </a:rPr>
              <a:t> and </a:t>
            </a:r>
            <a:r>
              <a:rPr lang="de-DE" baseline="0" dirty="0" err="1">
                <a:latin typeface="Daimler CS" pitchFamily="2" charset="0"/>
              </a:rPr>
              <a:t>practical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part</a:t>
            </a:r>
            <a:r>
              <a:rPr lang="de-DE" baseline="0" dirty="0">
                <a:latin typeface="Daimler CS" pitchFamily="2" charset="0"/>
              </a:rPr>
              <a:t> for the </a:t>
            </a:r>
            <a:r>
              <a:rPr lang="de-DE" baseline="0" dirty="0" err="1">
                <a:latin typeface="Daimler CS" pitchFamily="2" charset="0"/>
              </a:rPr>
              <a:t>drivers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to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get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to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know</a:t>
            </a:r>
            <a:r>
              <a:rPr lang="de-DE" baseline="0" dirty="0">
                <a:latin typeface="Daimler CS" pitchFamily="2" charset="0"/>
              </a:rPr>
              <a:t> the </a:t>
            </a:r>
            <a:r>
              <a:rPr lang="de-DE" baseline="0" dirty="0" err="1">
                <a:latin typeface="Daimler CS" pitchFamily="2" charset="0"/>
              </a:rPr>
              <a:t>technology</a:t>
            </a:r>
            <a:endParaRPr lang="de-DE" baseline="0" dirty="0">
              <a:latin typeface="Daimler CS" pitchFamily="2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baseline="0" dirty="0">
                <a:latin typeface="Daimler CS" pitchFamily="2" charset="0"/>
              </a:rPr>
              <a:t>&gt; </a:t>
            </a:r>
            <a:r>
              <a:rPr lang="de-DE" baseline="0" dirty="0" err="1">
                <a:latin typeface="Daimler CS" pitchFamily="2" charset="0"/>
              </a:rPr>
              <a:t>Analyze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their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driving</a:t>
            </a:r>
            <a:r>
              <a:rPr lang="de-DE" baseline="0" dirty="0">
                <a:latin typeface="Daimler CS" pitchFamily="2" charset="0"/>
              </a:rPr>
              <a:t> and </a:t>
            </a:r>
            <a:r>
              <a:rPr lang="de-DE" baseline="0" dirty="0" err="1">
                <a:latin typeface="Daimler CS" pitchFamily="2" charset="0"/>
              </a:rPr>
              <a:t>optimize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it</a:t>
            </a:r>
            <a:r>
              <a:rPr lang="de-DE" baseline="0" dirty="0">
                <a:latin typeface="Daimler CS" pitchFamily="2" charset="0"/>
              </a:rPr>
              <a:t> for EV</a:t>
            </a:r>
          </a:p>
          <a:p>
            <a:endParaRPr lang="de-DE" baseline="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F63CB-A209-8149-AD2B-9170D8BDBB6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7224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F63CB-A209-8149-AD2B-9170D8BDBB6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48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Daimler CS" pitchFamily="2" charset="0"/>
              </a:rPr>
              <a:t>In-Plane Switching (IPS) LCD panel:</a:t>
            </a:r>
          </a:p>
          <a:p>
            <a:pPr marL="887379" lvl="1" indent="-342900">
              <a:buFont typeface="Arial" panose="020B0604020202020204" pitchFamily="34" charset="0"/>
              <a:buChar char="•"/>
            </a:pPr>
            <a:r>
              <a:rPr lang="en-US" sz="1200" b="1" dirty="0">
                <a:latin typeface="Daimler CS" pitchFamily="2" charset="0"/>
              </a:rPr>
              <a:t>Outstanding color accuracy</a:t>
            </a:r>
            <a:r>
              <a:rPr lang="en-US" sz="1200" dirty="0">
                <a:latin typeface="Daimler CS" pitchFamily="2" charset="0"/>
              </a:rPr>
              <a:t>, allowing display of eye-catching graphics</a:t>
            </a:r>
          </a:p>
          <a:p>
            <a:pPr marL="887379" lvl="1" indent="-342900">
              <a:buFont typeface="Arial" panose="020B0604020202020204" pitchFamily="34" charset="0"/>
              <a:buChar char="•"/>
            </a:pPr>
            <a:r>
              <a:rPr lang="en-US" sz="1200" b="1" dirty="0">
                <a:latin typeface="Daimler CS" pitchFamily="2" charset="0"/>
              </a:rPr>
              <a:t>Extremely wide viewing angles</a:t>
            </a:r>
            <a:r>
              <a:rPr lang="en-US" sz="1200" dirty="0">
                <a:latin typeface="Daimler CS" pitchFamily="2" charset="0"/>
              </a:rPr>
              <a:t> both horizontally and vertically, ensuring drivers of different heights can view the dashboard easily</a:t>
            </a:r>
          </a:p>
          <a:p>
            <a:pPr marL="887379" lvl="1" indent="-342900">
              <a:buFont typeface="Arial" panose="020B0604020202020204" pitchFamily="34" charset="0"/>
              <a:buChar char="•"/>
            </a:pPr>
            <a:r>
              <a:rPr lang="en-US" sz="1200" b="1" dirty="0">
                <a:latin typeface="Daimler CS" pitchFamily="2" charset="0"/>
              </a:rPr>
              <a:t>Superior sunlight visibility</a:t>
            </a:r>
            <a:r>
              <a:rPr lang="en-US" sz="1200" dirty="0">
                <a:latin typeface="Daimler CS" pitchFamily="2" charset="0"/>
              </a:rPr>
              <a:t>, assuring readability even under bright sunlight</a:t>
            </a:r>
          </a:p>
          <a:p>
            <a:pPr marL="887379" lvl="1" indent="-342900">
              <a:buFont typeface="Arial" panose="020B0604020202020204" pitchFamily="34" charset="0"/>
              <a:buChar char="•"/>
            </a:pPr>
            <a:r>
              <a:rPr lang="en-US" sz="1200" b="1" dirty="0">
                <a:latin typeface="Daimler CS" pitchFamily="2" charset="0"/>
              </a:rPr>
              <a:t>Longer lifespan</a:t>
            </a:r>
            <a:r>
              <a:rPr lang="en-US" sz="1200" dirty="0">
                <a:latin typeface="Daimler CS" pitchFamily="2" charset="0"/>
              </a:rPr>
              <a:t> than other LCDs, thus minimizing downtime for replacement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Daimler CS" pitchFamily="2" charset="0"/>
              </a:rPr>
              <a:t>Unique, eye-catching graphics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Daimler CS" pitchFamily="2" charset="0"/>
              </a:rPr>
              <a:t>User-friendly layout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F1437-3BF2-450D-A7B9-B11E523F51F3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3828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We often face changing drivers in commercial vehicle operations – the NG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eCanter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 provides a simple and intuitive operating concept with a new multifunction steering wheel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b="0" i="0" kern="1200" baseline="0" dirty="0">
              <a:solidFill>
                <a:schemeClr val="tx1"/>
              </a:solidFill>
              <a:effectLst/>
              <a:latin typeface="Daimler CS" pitchFamily="2" charset="0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New drivers quickly familiarize with the system</a:t>
            </a:r>
          </a:p>
          <a:p>
            <a:pPr marL="171450" indent="-171450">
              <a:buFontTx/>
              <a:buChar char="-"/>
            </a:pPr>
            <a:endParaRPr lang="en-US" sz="1200" b="0" i="0" kern="1200" baseline="0" dirty="0">
              <a:solidFill>
                <a:schemeClr val="tx1"/>
              </a:solidFill>
              <a:effectLst/>
              <a:latin typeface="Daimler CS" pitchFamily="2" charset="0"/>
              <a:ea typeface="+mn-ea"/>
              <a:cs typeface="+mn-cs"/>
            </a:endParaRPr>
          </a:p>
          <a:p>
            <a:r>
              <a:rPr lang="en-US" sz="1200" dirty="0">
                <a:latin typeface="Daimler CS" pitchFamily="2" charset="0"/>
              </a:rPr>
              <a:t>Home switch: To return to the normal screen</a:t>
            </a:r>
          </a:p>
          <a:p>
            <a:r>
              <a:rPr lang="en-US" sz="1200" dirty="0">
                <a:latin typeface="Daimler CS" pitchFamily="2" charset="0"/>
              </a:rPr>
              <a:t>Return switch: To return to the previous screen or main menu</a:t>
            </a:r>
          </a:p>
          <a:p>
            <a:r>
              <a:rPr lang="en-US" sz="1200" dirty="0">
                <a:latin typeface="Daimler CS" pitchFamily="2" charset="0"/>
              </a:rPr>
              <a:t>Quick Menu switch: To show the quick menu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>
                <a:latin typeface="Daimler CS" pitchFamily="2" charset="0"/>
              </a:rPr>
              <a:t>Memory switch: </a:t>
            </a:r>
          </a:p>
          <a:p>
            <a:pPr marL="887379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Daimler CS" pitchFamily="2" charset="0"/>
              </a:rPr>
              <a:t>To recall the screen registered as a favorite</a:t>
            </a:r>
          </a:p>
          <a:p>
            <a:pPr marL="887379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Daimler CS" pitchFamily="2" charset="0"/>
              </a:rPr>
              <a:t>To register the current screen as a favorite (press &amp; hold)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>
                <a:latin typeface="Daimler CS" pitchFamily="2" charset="0"/>
              </a:rPr>
              <a:t>Left/Right switches: To move to the left/right item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>
                <a:latin typeface="Daimler CS" pitchFamily="2" charset="0"/>
              </a:rPr>
              <a:t>Selector switch: </a:t>
            </a:r>
          </a:p>
          <a:p>
            <a:pPr marL="887379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Daimler CS" pitchFamily="2" charset="0"/>
              </a:rPr>
              <a:t>To display the main menu or select an item (press)</a:t>
            </a:r>
          </a:p>
          <a:p>
            <a:pPr marL="887379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Daimler CS" pitchFamily="2" charset="0"/>
              </a:rPr>
              <a:t>To move to the above/below item (flip up/down)</a:t>
            </a:r>
          </a:p>
          <a:p>
            <a:pPr marL="0" indent="0">
              <a:buFontTx/>
              <a:buNone/>
            </a:pPr>
            <a:endParaRPr lang="en-US" sz="1200" b="0" i="0" kern="1200" baseline="0" dirty="0">
              <a:solidFill>
                <a:schemeClr val="tx1"/>
              </a:solidFill>
              <a:effectLst/>
              <a:latin typeface="Daimler CS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F1437-3BF2-450D-A7B9-B11E523F51F3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3278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>
                <a:latin typeface="Daimler CS" pitchFamily="2" charset="0"/>
              </a:rPr>
              <a:t>Combining comfort features with efficiency – the new optional eCanter Cab</a:t>
            </a:r>
            <a:r>
              <a:rPr lang="de-DE" b="1" baseline="0" dirty="0">
                <a:latin typeface="Daimler CS" pitchFamily="2" charset="0"/>
              </a:rPr>
              <a:t> Heating Performance Improvement package</a:t>
            </a:r>
          </a:p>
          <a:p>
            <a:endParaRPr lang="de-DE" b="1" baseline="0" dirty="0">
              <a:latin typeface="Daimler CS" pitchFamily="2" charset="0"/>
            </a:endParaRPr>
          </a:p>
          <a:p>
            <a:endParaRPr lang="de-DE" b="0" baseline="0" dirty="0">
              <a:latin typeface="Daimler CS" pitchFamily="2" charset="0"/>
            </a:endParaRPr>
          </a:p>
          <a:p>
            <a:r>
              <a:rPr lang="de-DE" b="0" baseline="0" dirty="0">
                <a:latin typeface="Daimler CS" pitchFamily="2" charset="0"/>
              </a:rPr>
              <a:t>For additional comfort the NG eCanter </a:t>
            </a:r>
            <a:r>
              <a:rPr lang="de-DE" b="0" baseline="0" dirty="0" err="1">
                <a:latin typeface="Daimler CS" pitchFamily="2" charset="0"/>
              </a:rPr>
              <a:t>comes</a:t>
            </a:r>
            <a:r>
              <a:rPr lang="de-DE" b="0" baseline="0" dirty="0">
                <a:latin typeface="Daimler CS" pitchFamily="2" charset="0"/>
              </a:rPr>
              <a:t> with the </a:t>
            </a:r>
            <a:r>
              <a:rPr lang="de-DE" b="0" baseline="0" dirty="0" err="1">
                <a:latin typeface="Daimler CS" pitchFamily="2" charset="0"/>
              </a:rPr>
              <a:t>following</a:t>
            </a:r>
            <a:r>
              <a:rPr lang="de-DE" b="0" baseline="0" dirty="0">
                <a:latin typeface="Daimler CS" pitchFamily="2" charset="0"/>
              </a:rPr>
              <a:t> optional features:</a:t>
            </a:r>
          </a:p>
          <a:p>
            <a:pPr marL="171450" indent="-171450">
              <a:buFontTx/>
              <a:buChar char="-"/>
            </a:pPr>
            <a:r>
              <a:rPr lang="de-DE" b="1" baseline="0" dirty="0">
                <a:latin typeface="Daimler CS" pitchFamily="2" charset="0"/>
              </a:rPr>
              <a:t>Front windshield heater</a:t>
            </a:r>
          </a:p>
          <a:p>
            <a:pPr marL="171450" indent="-171450">
              <a:buFontTx/>
              <a:buChar char="-"/>
            </a:pPr>
            <a:r>
              <a:rPr lang="de-DE" b="1" baseline="0" dirty="0">
                <a:latin typeface="Daimler CS" pitchFamily="2" charset="0"/>
              </a:rPr>
              <a:t>Driver seat heating</a:t>
            </a:r>
          </a:p>
          <a:p>
            <a:pPr marL="171450" indent="-171450">
              <a:buFontTx/>
              <a:buChar char="-"/>
            </a:pPr>
            <a:r>
              <a:rPr lang="de-DE" b="1" baseline="0" dirty="0">
                <a:latin typeface="Daimler CS" pitchFamily="2" charset="0"/>
              </a:rPr>
              <a:t>Steering wheel heating</a:t>
            </a:r>
          </a:p>
          <a:p>
            <a:pPr marL="0" indent="0">
              <a:buFontTx/>
              <a:buNone/>
            </a:pPr>
            <a:endParaRPr lang="de-DE" b="1" baseline="0" dirty="0">
              <a:latin typeface="Daimler CS" pitchFamily="2" charset="0"/>
            </a:endParaRPr>
          </a:p>
          <a:p>
            <a:pPr marL="0" indent="0">
              <a:buFontTx/>
              <a:buNone/>
            </a:pPr>
            <a:r>
              <a:rPr lang="de-DE" b="0" baseline="0" dirty="0">
                <a:latin typeface="Daimler CS" pitchFamily="2" charset="0"/>
              </a:rPr>
              <a:t>Can be combined as a packed</a:t>
            </a:r>
          </a:p>
          <a:p>
            <a:pPr marL="0" indent="0">
              <a:buFontTx/>
              <a:buNone/>
            </a:pPr>
            <a:endParaRPr lang="de-DE" b="0" baseline="0" dirty="0">
              <a:latin typeface="Daimler CS" pitchFamily="2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b="0" baseline="0" dirty="0" err="1">
                <a:latin typeface="Daimler CS" pitchFamily="2" charset="0"/>
              </a:rPr>
              <a:t>Especially</a:t>
            </a:r>
            <a:r>
              <a:rPr lang="de-DE" b="0" baseline="0" dirty="0">
                <a:latin typeface="Daimler CS" pitchFamily="2" charset="0"/>
              </a:rPr>
              <a:t> in </a:t>
            </a:r>
            <a:r>
              <a:rPr lang="de-DE" b="0" baseline="0" dirty="0" err="1">
                <a:latin typeface="Daimler CS" pitchFamily="2" charset="0"/>
              </a:rPr>
              <a:t>winter</a:t>
            </a:r>
            <a:r>
              <a:rPr lang="de-DE" b="0" baseline="0" dirty="0">
                <a:latin typeface="Daimler CS" pitchFamily="2" charset="0"/>
              </a:rPr>
              <a:t>, </a:t>
            </a:r>
            <a:r>
              <a:rPr lang="de-DE" b="0" baseline="0" dirty="0" err="1">
                <a:latin typeface="Daimler CS" pitchFamily="2" charset="0"/>
              </a:rPr>
              <a:t>those</a:t>
            </a:r>
            <a:r>
              <a:rPr lang="de-DE" b="0" baseline="0" dirty="0">
                <a:latin typeface="Daimler CS" pitchFamily="2" charset="0"/>
              </a:rPr>
              <a:t> features a </a:t>
            </a:r>
            <a:r>
              <a:rPr lang="de-DE" b="0" baseline="0" dirty="0" err="1">
                <a:latin typeface="Daimler CS" pitchFamily="2" charset="0"/>
              </a:rPr>
              <a:t>a</a:t>
            </a:r>
            <a:r>
              <a:rPr lang="de-DE" b="0" baseline="0" dirty="0">
                <a:latin typeface="Daimler CS" pitchFamily="2" charset="0"/>
              </a:rPr>
              <a:t> comfort plus for all </a:t>
            </a:r>
            <a:r>
              <a:rPr lang="de-DE" b="0" baseline="0" dirty="0" err="1">
                <a:latin typeface="Daimler CS" pitchFamily="2" charset="0"/>
              </a:rPr>
              <a:t>driver‘s</a:t>
            </a:r>
            <a:endParaRPr lang="de-DE" b="0" baseline="0" dirty="0">
              <a:latin typeface="Daimler CS" pitchFamily="2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b="0" baseline="0" dirty="0" err="1">
                <a:latin typeface="Daimler CS" pitchFamily="2" charset="0"/>
              </a:rPr>
              <a:t>Especially</a:t>
            </a:r>
            <a:r>
              <a:rPr lang="de-DE" b="0" baseline="0" dirty="0">
                <a:latin typeface="Daimler CS" pitchFamily="2" charset="0"/>
              </a:rPr>
              <a:t> the </a:t>
            </a:r>
            <a:r>
              <a:rPr lang="de-DE" b="0" baseline="0" dirty="0" err="1">
                <a:latin typeface="Daimler CS" pitchFamily="2" charset="0"/>
              </a:rPr>
              <a:t>steering</a:t>
            </a:r>
            <a:r>
              <a:rPr lang="de-DE" b="0" baseline="0" dirty="0">
                <a:latin typeface="Daimler CS" pitchFamily="2" charset="0"/>
              </a:rPr>
              <a:t> wheel heating </a:t>
            </a:r>
            <a:r>
              <a:rPr lang="de-DE" b="0" baseline="0" dirty="0" err="1">
                <a:latin typeface="Daimler CS" pitchFamily="2" charset="0"/>
              </a:rPr>
              <a:t>is</a:t>
            </a:r>
            <a:r>
              <a:rPr lang="de-DE" b="0" baseline="0" dirty="0">
                <a:latin typeface="Daimler CS" pitchFamily="2" charset="0"/>
              </a:rPr>
              <a:t> </a:t>
            </a:r>
            <a:r>
              <a:rPr lang="de-DE" b="0" baseline="0" dirty="0" err="1">
                <a:latin typeface="Daimler CS" pitchFamily="2" charset="0"/>
              </a:rPr>
              <a:t>very</a:t>
            </a:r>
            <a:r>
              <a:rPr lang="de-DE" b="0" baseline="0" dirty="0">
                <a:latin typeface="Daimler CS" pitchFamily="2" charset="0"/>
              </a:rPr>
              <a:t> </a:t>
            </a:r>
            <a:r>
              <a:rPr lang="de-DE" b="0" baseline="0" dirty="0" err="1">
                <a:latin typeface="Daimler CS" pitchFamily="2" charset="0"/>
              </a:rPr>
              <a:t>popular</a:t>
            </a:r>
            <a:r>
              <a:rPr lang="de-DE" b="0" baseline="0" dirty="0">
                <a:latin typeface="Daimler CS" pitchFamily="2" charset="0"/>
              </a:rPr>
              <a:t> as </a:t>
            </a:r>
            <a:r>
              <a:rPr lang="de-DE" b="0" baseline="0" dirty="0" err="1">
                <a:latin typeface="Daimler CS" pitchFamily="2" charset="0"/>
              </a:rPr>
              <a:t>usually</a:t>
            </a:r>
            <a:r>
              <a:rPr lang="de-DE" b="0" baseline="0" dirty="0">
                <a:latin typeface="Daimler CS" pitchFamily="2" charset="0"/>
              </a:rPr>
              <a:t> </a:t>
            </a:r>
            <a:r>
              <a:rPr lang="de-DE" b="0" baseline="0" dirty="0" err="1">
                <a:latin typeface="Daimler CS" pitchFamily="2" charset="0"/>
              </a:rPr>
              <a:t>hands</a:t>
            </a:r>
            <a:r>
              <a:rPr lang="de-DE" b="0" baseline="0" dirty="0">
                <a:latin typeface="Daimler CS" pitchFamily="2" charset="0"/>
              </a:rPr>
              <a:t> are </a:t>
            </a:r>
            <a:r>
              <a:rPr lang="de-DE" b="0" baseline="0" dirty="0" err="1">
                <a:latin typeface="Daimler CS" pitchFamily="2" charset="0"/>
              </a:rPr>
              <a:t>coldest</a:t>
            </a:r>
            <a:r>
              <a:rPr lang="de-DE" b="0" baseline="0" dirty="0">
                <a:latin typeface="Daimler CS" pitchFamily="2" charset="0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de-DE" b="0" baseline="0" dirty="0">
              <a:latin typeface="Daimler CS" pitchFamily="2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de-DE" b="0" baseline="0" dirty="0">
              <a:latin typeface="Daimler CS" pitchFamily="2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b="1" baseline="0" dirty="0">
                <a:latin typeface="Daimler CS" pitchFamily="2" charset="0"/>
              </a:rPr>
              <a:t>But, </a:t>
            </a:r>
            <a:r>
              <a:rPr lang="de-DE" b="1" baseline="0" dirty="0" err="1">
                <a:latin typeface="Daimler CS" pitchFamily="2" charset="0"/>
              </a:rPr>
              <a:t>those</a:t>
            </a:r>
            <a:r>
              <a:rPr lang="de-DE" b="1" baseline="0" dirty="0">
                <a:latin typeface="Daimler CS" pitchFamily="2" charset="0"/>
              </a:rPr>
              <a:t> features are not </a:t>
            </a:r>
            <a:r>
              <a:rPr lang="de-DE" b="1" baseline="0" dirty="0" err="1">
                <a:latin typeface="Daimler CS" pitchFamily="2" charset="0"/>
              </a:rPr>
              <a:t>only</a:t>
            </a:r>
            <a:r>
              <a:rPr lang="de-DE" b="1" baseline="0" dirty="0">
                <a:latin typeface="Daimler CS" pitchFamily="2" charset="0"/>
              </a:rPr>
              <a:t> for comfort – </a:t>
            </a:r>
            <a:r>
              <a:rPr lang="de-DE" b="1" baseline="0" dirty="0" err="1">
                <a:latin typeface="Daimler CS" pitchFamily="2" charset="0"/>
              </a:rPr>
              <a:t>they</a:t>
            </a:r>
            <a:r>
              <a:rPr lang="de-DE" b="1" baseline="0" dirty="0">
                <a:latin typeface="Daimler CS" pitchFamily="2" charset="0"/>
              </a:rPr>
              <a:t> are a </a:t>
            </a:r>
            <a:r>
              <a:rPr lang="de-DE" b="1" baseline="0" dirty="0" err="1">
                <a:latin typeface="Daimler CS" pitchFamily="2" charset="0"/>
              </a:rPr>
              <a:t>key</a:t>
            </a:r>
            <a:r>
              <a:rPr lang="de-DE" b="1" baseline="0" dirty="0">
                <a:latin typeface="Daimler CS" pitchFamily="2" charset="0"/>
              </a:rPr>
              <a:t> </a:t>
            </a:r>
            <a:r>
              <a:rPr lang="de-DE" b="1" baseline="0" dirty="0" err="1">
                <a:latin typeface="Daimler CS" pitchFamily="2" charset="0"/>
              </a:rPr>
              <a:t>aspect</a:t>
            </a:r>
            <a:r>
              <a:rPr lang="de-DE" b="1" baseline="0" dirty="0">
                <a:latin typeface="Daimler CS" pitchFamily="2" charset="0"/>
              </a:rPr>
              <a:t> also for the </a:t>
            </a:r>
            <a:r>
              <a:rPr lang="de-DE" b="1" baseline="0" dirty="0" err="1">
                <a:latin typeface="Daimler CS" pitchFamily="2" charset="0"/>
              </a:rPr>
              <a:t>vehicle</a:t>
            </a:r>
            <a:r>
              <a:rPr lang="de-DE" b="1" baseline="0" dirty="0">
                <a:latin typeface="Daimler CS" pitchFamily="2" charset="0"/>
              </a:rPr>
              <a:t> efficiency!</a:t>
            </a:r>
          </a:p>
          <a:p>
            <a:endParaRPr lang="de-DE" b="1" baseline="0" dirty="0">
              <a:latin typeface="Daimler CS" pitchFamily="2" charset="0"/>
            </a:endParaRPr>
          </a:p>
          <a:p>
            <a:pPr marL="171450" indent="-171450">
              <a:buFontTx/>
              <a:buChar char="-"/>
            </a:pPr>
            <a:r>
              <a:rPr lang="de-DE" b="1" baseline="0" dirty="0">
                <a:latin typeface="Daimler CS" pitchFamily="2" charset="0"/>
              </a:rPr>
              <a:t>The NG eCanter </a:t>
            </a:r>
            <a:r>
              <a:rPr lang="de-DE" b="1" baseline="0" dirty="0" err="1">
                <a:latin typeface="Daimler CS" pitchFamily="2" charset="0"/>
              </a:rPr>
              <a:t>has</a:t>
            </a:r>
            <a:r>
              <a:rPr lang="de-DE" b="1" baseline="0" dirty="0">
                <a:latin typeface="Daimler CS" pitchFamily="2" charset="0"/>
              </a:rPr>
              <a:t> a PTC (positive </a:t>
            </a:r>
            <a:r>
              <a:rPr lang="de-DE" b="1" baseline="0" dirty="0" err="1">
                <a:latin typeface="Daimler CS" pitchFamily="2" charset="0"/>
              </a:rPr>
              <a:t>temperature</a:t>
            </a:r>
            <a:r>
              <a:rPr lang="de-DE" b="1" baseline="0" dirty="0">
                <a:latin typeface="Daimler CS" pitchFamily="2" charset="0"/>
              </a:rPr>
              <a:t> </a:t>
            </a:r>
            <a:r>
              <a:rPr lang="de-DE" b="1" baseline="0" dirty="0" err="1">
                <a:latin typeface="Daimler CS" pitchFamily="2" charset="0"/>
              </a:rPr>
              <a:t>coefficient</a:t>
            </a:r>
            <a:r>
              <a:rPr lang="de-DE" b="1" baseline="0" dirty="0">
                <a:latin typeface="Daimler CS" pitchFamily="2" charset="0"/>
              </a:rPr>
              <a:t>) heating </a:t>
            </a:r>
            <a:r>
              <a:rPr lang="de-DE" b="1" baseline="0" dirty="0" err="1">
                <a:latin typeface="Daimler CS" pitchFamily="2" charset="0"/>
              </a:rPr>
              <a:t>system</a:t>
            </a:r>
            <a:r>
              <a:rPr lang="de-DE" b="1" baseline="0" dirty="0">
                <a:latin typeface="Daimler CS" pitchFamily="2" charset="0"/>
              </a:rPr>
              <a:t> </a:t>
            </a:r>
            <a:r>
              <a:rPr lang="de-DE" b="1" baseline="0" dirty="0" err="1">
                <a:latin typeface="Daimler CS" pitchFamily="2" charset="0"/>
              </a:rPr>
              <a:t>which</a:t>
            </a:r>
            <a:r>
              <a:rPr lang="de-DE" b="1" baseline="0" dirty="0">
                <a:latin typeface="Daimler CS" pitchFamily="2" charset="0"/>
              </a:rPr>
              <a:t> </a:t>
            </a:r>
            <a:r>
              <a:rPr lang="de-DE" b="1" baseline="0" dirty="0" err="1">
                <a:latin typeface="Daimler CS" pitchFamily="2" charset="0"/>
              </a:rPr>
              <a:t>is</a:t>
            </a:r>
            <a:r>
              <a:rPr lang="de-DE" b="1" baseline="0" dirty="0">
                <a:latin typeface="Daimler CS" pitchFamily="2" charset="0"/>
              </a:rPr>
              <a:t> </a:t>
            </a:r>
            <a:r>
              <a:rPr lang="de-DE" b="1" baseline="0" dirty="0" err="1">
                <a:latin typeface="Daimler CS" pitchFamily="2" charset="0"/>
              </a:rPr>
              <a:t>safe</a:t>
            </a:r>
            <a:r>
              <a:rPr lang="de-DE" b="1" baseline="0" dirty="0">
                <a:latin typeface="Daimler CS" pitchFamily="2" charset="0"/>
              </a:rPr>
              <a:t> and </a:t>
            </a:r>
            <a:r>
              <a:rPr lang="de-DE" b="1" baseline="0" dirty="0" err="1">
                <a:latin typeface="Daimler CS" pitchFamily="2" charset="0"/>
              </a:rPr>
              <a:t>efficient</a:t>
            </a:r>
            <a:endParaRPr lang="de-DE" b="1" baseline="0" dirty="0">
              <a:latin typeface="Daimler CS" pitchFamily="2" charset="0"/>
            </a:endParaRPr>
          </a:p>
          <a:p>
            <a:pPr marL="171450" indent="-171450">
              <a:buFontTx/>
              <a:buChar char="-"/>
            </a:pPr>
            <a:r>
              <a:rPr lang="de-DE" b="1" baseline="0" dirty="0" err="1">
                <a:latin typeface="Daimler CS" pitchFamily="2" charset="0"/>
              </a:rPr>
              <a:t>However</a:t>
            </a:r>
            <a:r>
              <a:rPr lang="de-DE" b="1" baseline="0" dirty="0">
                <a:latin typeface="Daimler CS" pitchFamily="2" charset="0"/>
              </a:rPr>
              <a:t>, </a:t>
            </a:r>
            <a:r>
              <a:rPr lang="de-DE" b="1" baseline="0" dirty="0" err="1">
                <a:latin typeface="Daimler CS" pitchFamily="2" charset="0"/>
              </a:rPr>
              <a:t>when</a:t>
            </a:r>
            <a:r>
              <a:rPr lang="de-DE" b="1" baseline="0" dirty="0">
                <a:latin typeface="Daimler CS" pitchFamily="2" charset="0"/>
              </a:rPr>
              <a:t> power </a:t>
            </a:r>
            <a:r>
              <a:rPr lang="de-DE" b="1" baseline="0" dirty="0" err="1">
                <a:latin typeface="Daimler CS" pitchFamily="2" charset="0"/>
              </a:rPr>
              <a:t>is</a:t>
            </a:r>
            <a:r>
              <a:rPr lang="de-DE" b="1" baseline="0" dirty="0">
                <a:latin typeface="Daimler CS" pitchFamily="2" charset="0"/>
              </a:rPr>
              <a:t> first </a:t>
            </a:r>
            <a:r>
              <a:rPr lang="de-DE" b="1" baseline="0" dirty="0" err="1">
                <a:latin typeface="Daimler CS" pitchFamily="2" charset="0"/>
              </a:rPr>
              <a:t>applied</a:t>
            </a:r>
            <a:r>
              <a:rPr lang="de-DE" b="1" baseline="0" dirty="0">
                <a:latin typeface="Daimler CS" pitchFamily="2" charset="0"/>
              </a:rPr>
              <a:t> to the </a:t>
            </a:r>
            <a:r>
              <a:rPr lang="de-DE" b="1" baseline="0" dirty="0" err="1">
                <a:latin typeface="Daimler CS" pitchFamily="2" charset="0"/>
              </a:rPr>
              <a:t>cold</a:t>
            </a:r>
            <a:r>
              <a:rPr lang="de-DE" b="1" baseline="0" dirty="0">
                <a:latin typeface="Daimler CS" pitchFamily="2" charset="0"/>
              </a:rPr>
              <a:t> PTC heating </a:t>
            </a:r>
            <a:r>
              <a:rPr lang="de-DE" b="1" baseline="0" dirty="0" err="1">
                <a:latin typeface="Daimler CS" pitchFamily="2" charset="0"/>
              </a:rPr>
              <a:t>element</a:t>
            </a:r>
            <a:r>
              <a:rPr lang="de-DE" b="1" baseline="0" dirty="0">
                <a:latin typeface="Daimler CS" pitchFamily="2" charset="0"/>
              </a:rPr>
              <a:t>, </a:t>
            </a:r>
            <a:r>
              <a:rPr lang="de-DE" b="1" baseline="0" dirty="0" err="1">
                <a:latin typeface="Daimler CS" pitchFamily="2" charset="0"/>
              </a:rPr>
              <a:t>it</a:t>
            </a:r>
            <a:r>
              <a:rPr lang="de-DE" b="1" baseline="0" dirty="0">
                <a:latin typeface="Daimler CS" pitchFamily="2" charset="0"/>
              </a:rPr>
              <a:t> </a:t>
            </a:r>
            <a:r>
              <a:rPr lang="de-DE" b="1" baseline="0" dirty="0" err="1">
                <a:latin typeface="Daimler CS" pitchFamily="2" charset="0"/>
              </a:rPr>
              <a:t>has</a:t>
            </a:r>
            <a:r>
              <a:rPr lang="de-DE" b="1" baseline="0" dirty="0">
                <a:latin typeface="Daimler CS" pitchFamily="2" charset="0"/>
              </a:rPr>
              <a:t> a </a:t>
            </a:r>
            <a:r>
              <a:rPr lang="de-DE" b="1" baseline="0" dirty="0" err="1">
                <a:latin typeface="Daimler CS" pitchFamily="2" charset="0"/>
              </a:rPr>
              <a:t>low</a:t>
            </a:r>
            <a:r>
              <a:rPr lang="de-DE" b="1" baseline="0" dirty="0">
                <a:latin typeface="Daimler CS" pitchFamily="2" charset="0"/>
              </a:rPr>
              <a:t> </a:t>
            </a:r>
            <a:r>
              <a:rPr lang="de-DE" b="1" baseline="0" dirty="0" err="1">
                <a:latin typeface="Daimler CS" pitchFamily="2" charset="0"/>
              </a:rPr>
              <a:t>resistance</a:t>
            </a:r>
            <a:r>
              <a:rPr lang="de-DE" b="1" baseline="0" dirty="0">
                <a:latin typeface="Daimler CS" pitchFamily="2" charset="0"/>
              </a:rPr>
              <a:t> and </a:t>
            </a:r>
            <a:r>
              <a:rPr lang="de-DE" b="1" baseline="0" dirty="0" err="1">
                <a:latin typeface="Daimler CS" pitchFamily="2" charset="0"/>
              </a:rPr>
              <a:t>draws</a:t>
            </a:r>
            <a:r>
              <a:rPr lang="de-DE" b="1" baseline="0" dirty="0">
                <a:latin typeface="Daimler CS" pitchFamily="2" charset="0"/>
              </a:rPr>
              <a:t> a </a:t>
            </a:r>
            <a:r>
              <a:rPr lang="de-DE" b="1" baseline="0" dirty="0" err="1">
                <a:latin typeface="Daimler CS" pitchFamily="2" charset="0"/>
              </a:rPr>
              <a:t>larga</a:t>
            </a:r>
            <a:r>
              <a:rPr lang="de-DE" b="1" baseline="0" dirty="0">
                <a:latin typeface="Daimler CS" pitchFamily="2" charset="0"/>
              </a:rPr>
              <a:t> </a:t>
            </a:r>
            <a:r>
              <a:rPr lang="de-DE" b="1" baseline="0" dirty="0" err="1">
                <a:latin typeface="Daimler CS" pitchFamily="2" charset="0"/>
              </a:rPr>
              <a:t>amount</a:t>
            </a:r>
            <a:r>
              <a:rPr lang="de-DE" b="1" baseline="0" dirty="0">
                <a:latin typeface="Daimler CS" pitchFamily="2" charset="0"/>
              </a:rPr>
              <a:t> of </a:t>
            </a:r>
            <a:r>
              <a:rPr lang="de-DE" b="1" baseline="0" dirty="0" err="1">
                <a:latin typeface="Daimler CS" pitchFamily="2" charset="0"/>
              </a:rPr>
              <a:t>current</a:t>
            </a:r>
            <a:r>
              <a:rPr lang="de-DE" b="1" baseline="0" dirty="0">
                <a:latin typeface="Daimler CS" pitchFamily="2" charset="0"/>
              </a:rPr>
              <a:t>, </a:t>
            </a:r>
            <a:r>
              <a:rPr lang="de-DE" b="1" baseline="0" dirty="0" err="1">
                <a:latin typeface="Daimler CS" pitchFamily="2" charset="0"/>
              </a:rPr>
              <a:t>which</a:t>
            </a:r>
            <a:r>
              <a:rPr lang="de-DE" b="1" baseline="0" dirty="0">
                <a:latin typeface="Daimler CS" pitchFamily="2" charset="0"/>
              </a:rPr>
              <a:t> </a:t>
            </a:r>
            <a:r>
              <a:rPr lang="de-DE" b="1" baseline="0" dirty="0" err="1">
                <a:latin typeface="Daimler CS" pitchFamily="2" charset="0"/>
              </a:rPr>
              <a:t>has</a:t>
            </a:r>
            <a:r>
              <a:rPr lang="de-DE" b="1" baseline="0" dirty="0">
                <a:latin typeface="Daimler CS" pitchFamily="2" charset="0"/>
              </a:rPr>
              <a:t> of </a:t>
            </a:r>
            <a:r>
              <a:rPr lang="de-DE" b="1" baseline="0" dirty="0" err="1">
                <a:latin typeface="Daimler CS" pitchFamily="2" charset="0"/>
              </a:rPr>
              <a:t>course</a:t>
            </a:r>
            <a:r>
              <a:rPr lang="de-DE" b="1" baseline="0" dirty="0">
                <a:latin typeface="Daimler CS" pitchFamily="2" charset="0"/>
              </a:rPr>
              <a:t> </a:t>
            </a:r>
            <a:r>
              <a:rPr lang="de-DE" b="1" baseline="0" dirty="0" err="1">
                <a:latin typeface="Daimler CS" pitchFamily="2" charset="0"/>
              </a:rPr>
              <a:t>effect</a:t>
            </a:r>
            <a:r>
              <a:rPr lang="de-DE" b="1" baseline="0" dirty="0">
                <a:latin typeface="Daimler CS" pitchFamily="2" charset="0"/>
              </a:rPr>
              <a:t> on </a:t>
            </a:r>
            <a:r>
              <a:rPr lang="de-DE" b="1" baseline="0" dirty="0" err="1">
                <a:latin typeface="Daimler CS" pitchFamily="2" charset="0"/>
              </a:rPr>
              <a:t>battery</a:t>
            </a:r>
            <a:r>
              <a:rPr lang="de-DE" b="1" baseline="0" dirty="0">
                <a:latin typeface="Daimler CS" pitchFamily="2" charset="0"/>
              </a:rPr>
              <a:t> </a:t>
            </a:r>
            <a:r>
              <a:rPr lang="de-DE" b="1" baseline="0" dirty="0" err="1">
                <a:latin typeface="Daimler CS" pitchFamily="2" charset="0"/>
              </a:rPr>
              <a:t>range</a:t>
            </a:r>
            <a:endParaRPr lang="de-DE" b="1" baseline="0" dirty="0">
              <a:latin typeface="Daimler CS" pitchFamily="2" charset="0"/>
            </a:endParaRPr>
          </a:p>
          <a:p>
            <a:pPr marL="171450" indent="-171450">
              <a:buFontTx/>
              <a:buChar char="-"/>
            </a:pPr>
            <a:r>
              <a:rPr lang="de-DE" b="1" baseline="0" dirty="0">
                <a:latin typeface="Daimler CS" pitchFamily="2" charset="0"/>
              </a:rPr>
              <a:t>The </a:t>
            </a:r>
            <a:r>
              <a:rPr lang="de-DE" b="1" baseline="0" dirty="0" err="1">
                <a:latin typeface="Daimler CS" pitchFamily="2" charset="0"/>
              </a:rPr>
              <a:t>previously</a:t>
            </a:r>
            <a:r>
              <a:rPr lang="de-DE" b="1" baseline="0" dirty="0">
                <a:latin typeface="Daimler CS" pitchFamily="2" charset="0"/>
              </a:rPr>
              <a:t> </a:t>
            </a:r>
            <a:r>
              <a:rPr lang="de-DE" b="1" baseline="0" dirty="0" err="1">
                <a:latin typeface="Daimler CS" pitchFamily="2" charset="0"/>
              </a:rPr>
              <a:t>mentioned</a:t>
            </a:r>
            <a:r>
              <a:rPr lang="de-DE" b="1" baseline="0" dirty="0">
                <a:latin typeface="Daimler CS" pitchFamily="2" charset="0"/>
              </a:rPr>
              <a:t> features are an </a:t>
            </a:r>
            <a:r>
              <a:rPr lang="de-DE" b="1" baseline="0" dirty="0" err="1">
                <a:latin typeface="Daimler CS" pitchFamily="2" charset="0"/>
              </a:rPr>
              <a:t>important</a:t>
            </a:r>
            <a:r>
              <a:rPr lang="de-DE" b="1" baseline="0" dirty="0">
                <a:latin typeface="Daimler CS" pitchFamily="2" charset="0"/>
              </a:rPr>
              <a:t> </a:t>
            </a:r>
            <a:r>
              <a:rPr lang="de-DE" b="1" baseline="0" dirty="0" err="1">
                <a:latin typeface="Daimler CS" pitchFamily="2" charset="0"/>
              </a:rPr>
              <a:t>aspect</a:t>
            </a:r>
            <a:r>
              <a:rPr lang="de-DE" b="1" baseline="0" dirty="0">
                <a:latin typeface="Daimler CS" pitchFamily="2" charset="0"/>
              </a:rPr>
              <a:t> in </a:t>
            </a:r>
            <a:r>
              <a:rPr lang="de-DE" b="1" baseline="0" dirty="0" err="1">
                <a:latin typeface="Daimler CS" pitchFamily="2" charset="0"/>
              </a:rPr>
              <a:t>cold</a:t>
            </a:r>
            <a:r>
              <a:rPr lang="de-DE" b="1" baseline="0" dirty="0">
                <a:latin typeface="Daimler CS" pitchFamily="2" charset="0"/>
              </a:rPr>
              <a:t> </a:t>
            </a:r>
            <a:r>
              <a:rPr lang="de-DE" b="1" baseline="0" dirty="0" err="1">
                <a:latin typeface="Daimler CS" pitchFamily="2" charset="0"/>
              </a:rPr>
              <a:t>temperatures</a:t>
            </a:r>
            <a:r>
              <a:rPr lang="de-DE" b="1" baseline="0" dirty="0">
                <a:latin typeface="Daimler CS" pitchFamily="2" charset="0"/>
              </a:rPr>
              <a:t> to </a:t>
            </a:r>
            <a:r>
              <a:rPr lang="de-DE" b="1" baseline="0" dirty="0" err="1">
                <a:latin typeface="Daimler CS" pitchFamily="2" charset="0"/>
              </a:rPr>
              <a:t>increase</a:t>
            </a:r>
            <a:r>
              <a:rPr lang="de-DE" b="1" baseline="0" dirty="0">
                <a:latin typeface="Daimler CS" pitchFamily="2" charset="0"/>
              </a:rPr>
              <a:t> efficiency, as </a:t>
            </a:r>
            <a:r>
              <a:rPr lang="de-DE" b="1" baseline="0" dirty="0" err="1">
                <a:latin typeface="Daimler CS" pitchFamily="2" charset="0"/>
              </a:rPr>
              <a:t>those</a:t>
            </a:r>
            <a:r>
              <a:rPr lang="de-DE" b="1" baseline="0" dirty="0">
                <a:latin typeface="Daimler CS" pitchFamily="2" charset="0"/>
              </a:rPr>
              <a:t> </a:t>
            </a:r>
            <a:r>
              <a:rPr lang="de-DE" b="1" baseline="0" dirty="0" err="1">
                <a:latin typeface="Daimler CS" pitchFamily="2" charset="0"/>
              </a:rPr>
              <a:t>consume</a:t>
            </a:r>
            <a:r>
              <a:rPr lang="de-DE" b="1" baseline="0" dirty="0">
                <a:latin typeface="Daimler CS" pitchFamily="2" charset="0"/>
              </a:rPr>
              <a:t> a </a:t>
            </a:r>
            <a:r>
              <a:rPr lang="de-DE" b="1" baseline="0" dirty="0" err="1">
                <a:latin typeface="Daimler CS" pitchFamily="2" charset="0"/>
              </a:rPr>
              <a:t>lot</a:t>
            </a:r>
            <a:r>
              <a:rPr lang="de-DE" b="1" baseline="0" dirty="0">
                <a:latin typeface="Daimler CS" pitchFamily="2" charset="0"/>
              </a:rPr>
              <a:t> </a:t>
            </a:r>
            <a:r>
              <a:rPr lang="de-DE" b="1" baseline="0" dirty="0" err="1">
                <a:latin typeface="Daimler CS" pitchFamily="2" charset="0"/>
              </a:rPr>
              <a:t>less</a:t>
            </a:r>
            <a:r>
              <a:rPr lang="de-DE" b="1" baseline="0" dirty="0">
                <a:latin typeface="Daimler CS" pitchFamily="2" charset="0"/>
              </a:rPr>
              <a:t> </a:t>
            </a:r>
            <a:r>
              <a:rPr lang="de-DE" b="1" baseline="0" dirty="0" err="1">
                <a:latin typeface="Daimler CS" pitchFamily="2" charset="0"/>
              </a:rPr>
              <a:t>energy</a:t>
            </a:r>
            <a:endParaRPr lang="de-DE" b="1" baseline="0" dirty="0">
              <a:latin typeface="Daimler CS" pitchFamily="2" charset="0"/>
            </a:endParaRPr>
          </a:p>
          <a:p>
            <a:pPr marL="171450" indent="-171450">
              <a:buFontTx/>
              <a:buChar char="-"/>
            </a:pPr>
            <a:endParaRPr lang="de-DE" b="1" baseline="0" dirty="0">
              <a:latin typeface="Daimler CS" pitchFamily="2" charset="0"/>
            </a:endParaRPr>
          </a:p>
          <a:p>
            <a:pPr marL="0" indent="0">
              <a:buFontTx/>
              <a:buNone/>
            </a:pPr>
            <a:r>
              <a:rPr lang="de-DE" b="1" baseline="0" dirty="0">
                <a:latin typeface="Daimler CS" pitchFamily="2" charset="0"/>
              </a:rPr>
              <a:t>For reference: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0" dirty="0">
                <a:latin typeface="Daimler CS" pitchFamily="2" charset="0"/>
              </a:rPr>
              <a:t>The PTC heating </a:t>
            </a:r>
            <a:r>
              <a:rPr lang="de-DE" b="0" dirty="0" err="1">
                <a:latin typeface="Daimler CS" pitchFamily="2" charset="0"/>
              </a:rPr>
              <a:t>system</a:t>
            </a:r>
            <a:r>
              <a:rPr lang="de-DE" b="0" dirty="0">
                <a:latin typeface="Daimler CS" pitchFamily="2" charset="0"/>
              </a:rPr>
              <a:t> </a:t>
            </a:r>
            <a:r>
              <a:rPr lang="de-DE" b="0" dirty="0" err="1">
                <a:latin typeface="Daimler CS" pitchFamily="2" charset="0"/>
              </a:rPr>
              <a:t>consumes</a:t>
            </a:r>
            <a:r>
              <a:rPr lang="de-DE" b="0" dirty="0">
                <a:latin typeface="Daimler CS" pitchFamily="2" charset="0"/>
              </a:rPr>
              <a:t> up</a:t>
            </a:r>
            <a:r>
              <a:rPr lang="de-DE" b="0" baseline="0" dirty="0">
                <a:latin typeface="Daimler CS" pitchFamily="2" charset="0"/>
              </a:rPr>
              <a:t> to 6.8kW at </a:t>
            </a:r>
            <a:r>
              <a:rPr lang="de-DE" b="0" baseline="0" dirty="0" err="1">
                <a:latin typeface="Daimler CS" pitchFamily="2" charset="0"/>
              </a:rPr>
              <a:t>peak</a:t>
            </a:r>
            <a:r>
              <a:rPr lang="de-DE" b="0" baseline="0" dirty="0">
                <a:latin typeface="Daimler CS" pitchFamily="2" charset="0"/>
              </a:rPr>
              <a:t> in </a:t>
            </a:r>
            <a:r>
              <a:rPr lang="de-DE" b="0" baseline="0" dirty="0" err="1">
                <a:latin typeface="Daimler CS" pitchFamily="2" charset="0"/>
              </a:rPr>
              <a:t>very</a:t>
            </a:r>
            <a:r>
              <a:rPr lang="de-DE" b="0" baseline="0" dirty="0">
                <a:latin typeface="Daimler CS" pitchFamily="2" charset="0"/>
              </a:rPr>
              <a:t> </a:t>
            </a:r>
            <a:r>
              <a:rPr lang="de-DE" b="0" baseline="0" dirty="0" err="1">
                <a:latin typeface="Daimler CS" pitchFamily="2" charset="0"/>
              </a:rPr>
              <a:t>low</a:t>
            </a:r>
            <a:r>
              <a:rPr lang="de-DE" b="0" baseline="0" dirty="0">
                <a:latin typeface="Daimler CS" pitchFamily="2" charset="0"/>
              </a:rPr>
              <a:t> </a:t>
            </a:r>
            <a:r>
              <a:rPr lang="de-DE" b="0" baseline="0" dirty="0" err="1">
                <a:latin typeface="Daimler CS" pitchFamily="2" charset="0"/>
              </a:rPr>
              <a:t>temperatures</a:t>
            </a:r>
            <a:r>
              <a:rPr lang="de-DE" b="0" baseline="0" dirty="0">
                <a:latin typeface="Daimler CS" pitchFamily="2" charset="0"/>
              </a:rPr>
              <a:t> </a:t>
            </a:r>
            <a:r>
              <a:rPr lang="de-DE" b="0" baseline="0" dirty="0" err="1">
                <a:latin typeface="Daimler CS" pitchFamily="2" charset="0"/>
              </a:rPr>
              <a:t>below</a:t>
            </a:r>
            <a:r>
              <a:rPr lang="de-DE" b="0" baseline="0" dirty="0">
                <a:latin typeface="Daimler CS" pitchFamily="2" charset="0"/>
              </a:rPr>
              <a:t> </a:t>
            </a:r>
            <a:r>
              <a:rPr lang="de-DE" b="0" baseline="0" dirty="0" err="1">
                <a:latin typeface="Daimler CS" pitchFamily="2" charset="0"/>
              </a:rPr>
              <a:t>zero</a:t>
            </a:r>
            <a:r>
              <a:rPr lang="de-DE" b="0" baseline="0" dirty="0">
                <a:latin typeface="Daimler CS" pitchFamily="2" charset="0"/>
              </a:rPr>
              <a:t> </a:t>
            </a:r>
            <a:r>
              <a:rPr lang="de-DE" b="0" baseline="0" dirty="0" err="1">
                <a:latin typeface="Daimler CS" pitchFamily="2" charset="0"/>
              </a:rPr>
              <a:t>degrees</a:t>
            </a:r>
            <a:endParaRPr lang="de-DE" b="0" baseline="0" dirty="0">
              <a:latin typeface="Daimler CS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0" baseline="0" dirty="0">
                <a:latin typeface="Daimler CS" pitchFamily="2" charset="0"/>
              </a:rPr>
              <a:t>In </a:t>
            </a:r>
            <a:r>
              <a:rPr lang="de-DE" b="0" baseline="0" dirty="0" err="1">
                <a:latin typeface="Daimler CS" pitchFamily="2" charset="0"/>
              </a:rPr>
              <a:t>comparison</a:t>
            </a:r>
            <a:r>
              <a:rPr lang="de-DE" b="0" baseline="0" dirty="0">
                <a:latin typeface="Daimler CS" pitchFamily="2" charset="0"/>
              </a:rPr>
              <a:t>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0" baseline="0" dirty="0">
                <a:latin typeface="Daimler CS" pitchFamily="2" charset="0"/>
              </a:rPr>
              <a:t>Steering wheel heater </a:t>
            </a:r>
            <a:r>
              <a:rPr lang="de-DE" b="0" baseline="0" dirty="0" err="1">
                <a:latin typeface="Daimler CS" pitchFamily="2" charset="0"/>
              </a:rPr>
              <a:t>only</a:t>
            </a:r>
            <a:r>
              <a:rPr lang="de-DE" b="0" baseline="0" dirty="0">
                <a:latin typeface="Daimler CS" pitchFamily="2" charset="0"/>
              </a:rPr>
              <a:t> 80W (that </a:t>
            </a:r>
            <a:r>
              <a:rPr lang="de-DE" b="0" baseline="0" dirty="0" err="1">
                <a:latin typeface="Daimler CS" pitchFamily="2" charset="0"/>
              </a:rPr>
              <a:t>is</a:t>
            </a:r>
            <a:r>
              <a:rPr lang="de-DE" b="0" baseline="0" dirty="0">
                <a:latin typeface="Daimler CS" pitchFamily="2" charset="0"/>
              </a:rPr>
              <a:t> 80x </a:t>
            </a:r>
            <a:r>
              <a:rPr lang="de-DE" b="0" baseline="0" dirty="0" err="1">
                <a:latin typeface="Daimler CS" pitchFamily="2" charset="0"/>
              </a:rPr>
              <a:t>less</a:t>
            </a:r>
            <a:r>
              <a:rPr lang="de-DE" b="0" baseline="0" dirty="0">
                <a:latin typeface="Daimler CS" pitchFamily="2" charset="0"/>
              </a:rPr>
              <a:t>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0" baseline="0" dirty="0" err="1">
                <a:latin typeface="Daimler CS" pitchFamily="2" charset="0"/>
              </a:rPr>
              <a:t>Heated</a:t>
            </a:r>
            <a:r>
              <a:rPr lang="de-DE" b="0" baseline="0" dirty="0">
                <a:latin typeface="Daimler CS" pitchFamily="2" charset="0"/>
              </a:rPr>
              <a:t> </a:t>
            </a:r>
            <a:r>
              <a:rPr lang="de-DE" b="0" baseline="0" dirty="0" err="1">
                <a:latin typeface="Daimler CS" pitchFamily="2" charset="0"/>
              </a:rPr>
              <a:t>driver</a:t>
            </a:r>
            <a:r>
              <a:rPr lang="de-DE" b="0" baseline="0" dirty="0">
                <a:latin typeface="Daimler CS" pitchFamily="2" charset="0"/>
              </a:rPr>
              <a:t> seat (60W on high, 15W on </a:t>
            </a:r>
            <a:r>
              <a:rPr lang="de-DE" b="0" baseline="0" dirty="0" err="1">
                <a:latin typeface="Daimler CS" pitchFamily="2" charset="0"/>
              </a:rPr>
              <a:t>low</a:t>
            </a:r>
            <a:r>
              <a:rPr lang="de-DE" b="0" baseline="0" dirty="0">
                <a:latin typeface="Daimler CS" pitchFamily="2" charset="0"/>
              </a:rPr>
              <a:t>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0" baseline="0" dirty="0" err="1">
                <a:latin typeface="Daimler CS" pitchFamily="2" charset="0"/>
              </a:rPr>
              <a:t>Heated</a:t>
            </a:r>
            <a:r>
              <a:rPr lang="de-DE" b="0" baseline="0" dirty="0">
                <a:latin typeface="Daimler CS" pitchFamily="2" charset="0"/>
              </a:rPr>
              <a:t> front windshield (1200W)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de-DE" b="0" baseline="0" dirty="0">
              <a:latin typeface="Daimler CS" pitchFamily="2" charset="0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de-DE" b="0" baseline="0" dirty="0">
                <a:latin typeface="Daimler CS" pitchFamily="2" charset="0"/>
              </a:rPr>
              <a:t>We </a:t>
            </a:r>
            <a:r>
              <a:rPr lang="de-DE" b="0" baseline="0" dirty="0" err="1">
                <a:latin typeface="Daimler CS" pitchFamily="2" charset="0"/>
              </a:rPr>
              <a:t>calculated</a:t>
            </a:r>
            <a:r>
              <a:rPr lang="de-DE" b="0" baseline="0" dirty="0">
                <a:latin typeface="Daimler CS" pitchFamily="2" charset="0"/>
              </a:rPr>
              <a:t> that </a:t>
            </a:r>
            <a:r>
              <a:rPr lang="de-DE" b="0" baseline="0" dirty="0" err="1">
                <a:latin typeface="Daimler CS" pitchFamily="2" charset="0"/>
              </a:rPr>
              <a:t>when</a:t>
            </a:r>
            <a:r>
              <a:rPr lang="de-DE" b="0" baseline="0" dirty="0">
                <a:latin typeface="Daimler CS" pitchFamily="2" charset="0"/>
              </a:rPr>
              <a:t> the </a:t>
            </a:r>
            <a:r>
              <a:rPr lang="de-DE" b="0" baseline="0" dirty="0" err="1">
                <a:latin typeface="Daimler CS" pitchFamily="2" charset="0"/>
              </a:rPr>
              <a:t>driver</a:t>
            </a:r>
            <a:r>
              <a:rPr lang="de-DE" b="0" baseline="0" dirty="0">
                <a:latin typeface="Daimler CS" pitchFamily="2" charset="0"/>
              </a:rPr>
              <a:t> </a:t>
            </a:r>
            <a:r>
              <a:rPr lang="de-DE" b="0" baseline="0" dirty="0" err="1">
                <a:latin typeface="Daimler CS" pitchFamily="2" charset="0"/>
              </a:rPr>
              <a:t>turns</a:t>
            </a:r>
            <a:r>
              <a:rPr lang="de-DE" b="0" baseline="0" dirty="0">
                <a:latin typeface="Daimler CS" pitchFamily="2" charset="0"/>
              </a:rPr>
              <a:t> off the PTC heating </a:t>
            </a:r>
            <a:r>
              <a:rPr lang="de-DE" b="0" baseline="0" dirty="0" err="1">
                <a:latin typeface="Daimler CS" pitchFamily="2" charset="0"/>
              </a:rPr>
              <a:t>system</a:t>
            </a:r>
            <a:r>
              <a:rPr lang="de-DE" b="0" baseline="0" dirty="0">
                <a:latin typeface="Daimler CS" pitchFamily="2" charset="0"/>
              </a:rPr>
              <a:t>, </a:t>
            </a:r>
            <a:r>
              <a:rPr lang="de-DE" b="0" baseline="0" dirty="0" err="1">
                <a:latin typeface="Daimler CS" pitchFamily="2" charset="0"/>
              </a:rPr>
              <a:t>using</a:t>
            </a:r>
            <a:r>
              <a:rPr lang="de-DE" b="0" baseline="0" dirty="0">
                <a:latin typeface="Daimler CS" pitchFamily="2" charset="0"/>
              </a:rPr>
              <a:t> the </a:t>
            </a:r>
            <a:r>
              <a:rPr lang="de-DE" b="0" baseline="0" dirty="0" err="1">
                <a:latin typeface="Daimler CS" pitchFamily="2" charset="0"/>
              </a:rPr>
              <a:t>above</a:t>
            </a:r>
            <a:r>
              <a:rPr lang="de-DE" b="0" baseline="0" dirty="0">
                <a:latin typeface="Daimler CS" pitchFamily="2" charset="0"/>
              </a:rPr>
              <a:t> </a:t>
            </a:r>
            <a:r>
              <a:rPr lang="de-DE" b="0" baseline="0" dirty="0" err="1">
                <a:latin typeface="Daimler CS" pitchFamily="2" charset="0"/>
              </a:rPr>
              <a:t>mentioned</a:t>
            </a:r>
            <a:r>
              <a:rPr lang="de-DE" b="0" baseline="0" dirty="0">
                <a:latin typeface="Daimler CS" pitchFamily="2" charset="0"/>
              </a:rPr>
              <a:t> features </a:t>
            </a:r>
            <a:r>
              <a:rPr lang="de-DE" b="0" baseline="0" dirty="0" err="1">
                <a:latin typeface="Daimler CS" pitchFamily="2" charset="0"/>
              </a:rPr>
              <a:t>instead</a:t>
            </a:r>
            <a:r>
              <a:rPr lang="de-DE" b="0" baseline="0" dirty="0">
                <a:latin typeface="Daimler CS" pitchFamily="2" charset="0"/>
              </a:rPr>
              <a:t>, the </a:t>
            </a:r>
            <a:r>
              <a:rPr lang="de-DE" b="0" baseline="0" dirty="0" err="1">
                <a:latin typeface="Daimler CS" pitchFamily="2" charset="0"/>
              </a:rPr>
              <a:t>driving</a:t>
            </a:r>
            <a:r>
              <a:rPr lang="de-DE" b="0" baseline="0" dirty="0">
                <a:latin typeface="Daimler CS" pitchFamily="2" charset="0"/>
              </a:rPr>
              <a:t> </a:t>
            </a:r>
            <a:r>
              <a:rPr lang="de-DE" b="0" baseline="0" dirty="0" err="1">
                <a:latin typeface="Daimler CS" pitchFamily="2" charset="0"/>
              </a:rPr>
              <a:t>range</a:t>
            </a:r>
            <a:r>
              <a:rPr lang="de-DE" b="0" baseline="0" dirty="0">
                <a:latin typeface="Daimler CS" pitchFamily="2" charset="0"/>
              </a:rPr>
              <a:t> </a:t>
            </a:r>
            <a:r>
              <a:rPr lang="de-DE" b="0" baseline="0" dirty="0" err="1">
                <a:latin typeface="Daimler CS" pitchFamily="2" charset="0"/>
              </a:rPr>
              <a:t>can</a:t>
            </a:r>
            <a:r>
              <a:rPr lang="de-DE" b="0" baseline="0" dirty="0">
                <a:latin typeface="Daimler CS" pitchFamily="2" charset="0"/>
              </a:rPr>
              <a:t> </a:t>
            </a:r>
            <a:r>
              <a:rPr lang="de-DE" b="0" baseline="0" dirty="0" err="1">
                <a:latin typeface="Daimler CS" pitchFamily="2" charset="0"/>
              </a:rPr>
              <a:t>increase</a:t>
            </a:r>
            <a:r>
              <a:rPr lang="de-DE" b="0" baseline="0" dirty="0">
                <a:latin typeface="Daimler CS" pitchFamily="2" charset="0"/>
              </a:rPr>
              <a:t> </a:t>
            </a:r>
            <a:r>
              <a:rPr lang="de-DE" b="0" baseline="0" dirty="0" err="1">
                <a:latin typeface="Daimler CS" pitchFamily="2" charset="0"/>
              </a:rPr>
              <a:t>by</a:t>
            </a:r>
            <a:r>
              <a:rPr lang="de-DE" b="0" baseline="0" dirty="0">
                <a:latin typeface="Daimler CS" pitchFamily="2" charset="0"/>
              </a:rPr>
              <a:t> up to 20%.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de-DE" b="0" baseline="0" dirty="0" err="1">
                <a:latin typeface="Daimler CS" pitchFamily="2" charset="0"/>
              </a:rPr>
              <a:t>By</a:t>
            </a:r>
            <a:r>
              <a:rPr lang="de-DE" b="0" baseline="0" dirty="0">
                <a:latin typeface="Daimler CS" pitchFamily="2" charset="0"/>
              </a:rPr>
              <a:t> </a:t>
            </a:r>
            <a:r>
              <a:rPr lang="de-DE" b="0" baseline="0" dirty="0" err="1">
                <a:latin typeface="Daimler CS" pitchFamily="2" charset="0"/>
              </a:rPr>
              <a:t>using</a:t>
            </a:r>
            <a:r>
              <a:rPr lang="de-DE" b="0" baseline="0" dirty="0">
                <a:latin typeface="Daimler CS" pitchFamily="2" charset="0"/>
              </a:rPr>
              <a:t> </a:t>
            </a:r>
            <a:r>
              <a:rPr lang="de-DE" b="0" baseline="0" dirty="0" err="1">
                <a:latin typeface="Daimler CS" pitchFamily="2" charset="0"/>
              </a:rPr>
              <a:t>these</a:t>
            </a:r>
            <a:r>
              <a:rPr lang="de-DE" b="0" baseline="0" dirty="0">
                <a:latin typeface="Daimler CS" pitchFamily="2" charset="0"/>
              </a:rPr>
              <a:t> </a:t>
            </a:r>
            <a:r>
              <a:rPr lang="de-DE" b="0" baseline="0" dirty="0" err="1">
                <a:latin typeface="Daimler CS" pitchFamily="2" charset="0"/>
              </a:rPr>
              <a:t>tools</a:t>
            </a:r>
            <a:r>
              <a:rPr lang="de-DE" b="0" baseline="0" dirty="0">
                <a:latin typeface="Daimler CS" pitchFamily="2" charset="0"/>
              </a:rPr>
              <a:t>, you are not at </a:t>
            </a:r>
            <a:r>
              <a:rPr lang="de-DE" b="0" baseline="0" dirty="0" err="1">
                <a:latin typeface="Daimler CS" pitchFamily="2" charset="0"/>
              </a:rPr>
              <a:t>disadvantage</a:t>
            </a:r>
            <a:r>
              <a:rPr lang="de-DE" b="0" baseline="0" dirty="0">
                <a:latin typeface="Daimler CS" pitchFamily="2" charset="0"/>
              </a:rPr>
              <a:t>  in Winter and </a:t>
            </a:r>
            <a:r>
              <a:rPr lang="de-DE" b="0" baseline="0" dirty="0" err="1">
                <a:latin typeface="Daimler CS" pitchFamily="2" charset="0"/>
              </a:rPr>
              <a:t>can</a:t>
            </a:r>
            <a:r>
              <a:rPr lang="de-DE" b="0" baseline="0" dirty="0">
                <a:latin typeface="Daimler CS" pitchFamily="2" charset="0"/>
              </a:rPr>
              <a:t> </a:t>
            </a:r>
            <a:r>
              <a:rPr lang="de-DE" b="0" baseline="0" dirty="0" err="1">
                <a:latin typeface="Daimler CS" pitchFamily="2" charset="0"/>
              </a:rPr>
              <a:t>use</a:t>
            </a:r>
            <a:r>
              <a:rPr lang="de-DE" b="0" baseline="0" dirty="0">
                <a:latin typeface="Daimler CS" pitchFamily="2" charset="0"/>
              </a:rPr>
              <a:t> eCanter as in Summer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de-DE" b="0" baseline="0" dirty="0">
              <a:latin typeface="Daimler CS" pitchFamily="2" charset="0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de-DE" b="0" baseline="0" dirty="0">
                <a:latin typeface="Daimler CS" pitchFamily="2" charset="0"/>
                <a:sym typeface="Wingdings" panose="05000000000000000000" pitchFamily="2" charset="2"/>
              </a:rPr>
              <a:t> </a:t>
            </a:r>
            <a:r>
              <a:rPr lang="de-DE" b="0" baseline="0" dirty="0" err="1">
                <a:latin typeface="Daimler CS" pitchFamily="2" charset="0"/>
                <a:sym typeface="Wingdings" panose="05000000000000000000" pitchFamily="2" charset="2"/>
              </a:rPr>
              <a:t>Especially</a:t>
            </a:r>
            <a:r>
              <a:rPr lang="de-DE" b="0" baseline="0" dirty="0">
                <a:latin typeface="Daimler CS" pitchFamily="2" charset="0"/>
                <a:sym typeface="Wingdings" panose="05000000000000000000" pitchFamily="2" charset="2"/>
              </a:rPr>
              <a:t> </a:t>
            </a:r>
            <a:r>
              <a:rPr lang="de-DE" b="0" baseline="0" dirty="0" err="1">
                <a:latin typeface="Daimler CS" pitchFamily="2" charset="0"/>
                <a:sym typeface="Wingdings" panose="05000000000000000000" pitchFamily="2" charset="2"/>
              </a:rPr>
              <a:t>when</a:t>
            </a:r>
            <a:r>
              <a:rPr lang="de-DE" b="0" baseline="0" dirty="0">
                <a:latin typeface="Daimler CS" pitchFamily="2" charset="0"/>
                <a:sym typeface="Wingdings" panose="05000000000000000000" pitchFamily="2" charset="2"/>
              </a:rPr>
              <a:t> you are </a:t>
            </a:r>
            <a:r>
              <a:rPr lang="de-DE" b="0" baseline="0" dirty="0" err="1">
                <a:latin typeface="Daimler CS" pitchFamily="2" charset="0"/>
                <a:sym typeface="Wingdings" panose="05000000000000000000" pitchFamily="2" charset="2"/>
              </a:rPr>
              <a:t>entering</a:t>
            </a:r>
            <a:r>
              <a:rPr lang="de-DE" b="0" baseline="0" dirty="0">
                <a:latin typeface="Daimler CS" pitchFamily="2" charset="0"/>
                <a:sym typeface="Wingdings" panose="05000000000000000000" pitchFamily="2" charset="2"/>
              </a:rPr>
              <a:t> and </a:t>
            </a:r>
            <a:r>
              <a:rPr lang="de-DE" b="0" baseline="0" dirty="0" err="1">
                <a:latin typeface="Daimler CS" pitchFamily="2" charset="0"/>
                <a:sym typeface="Wingdings" panose="05000000000000000000" pitchFamily="2" charset="2"/>
              </a:rPr>
              <a:t>leaving</a:t>
            </a:r>
            <a:r>
              <a:rPr lang="de-DE" b="0" baseline="0" dirty="0">
                <a:latin typeface="Daimler CS" pitchFamily="2" charset="0"/>
                <a:sym typeface="Wingdings" panose="05000000000000000000" pitchFamily="2" charset="2"/>
              </a:rPr>
              <a:t> the </a:t>
            </a:r>
            <a:r>
              <a:rPr lang="de-DE" b="0" baseline="0" dirty="0" err="1">
                <a:latin typeface="Daimler CS" pitchFamily="2" charset="0"/>
                <a:sym typeface="Wingdings" panose="05000000000000000000" pitchFamily="2" charset="2"/>
              </a:rPr>
              <a:t>vehicle</a:t>
            </a:r>
            <a:r>
              <a:rPr lang="de-DE" b="0" baseline="0" dirty="0">
                <a:latin typeface="Daimler CS" pitchFamily="2" charset="0"/>
                <a:sym typeface="Wingdings" panose="05000000000000000000" pitchFamily="2" charset="2"/>
              </a:rPr>
              <a:t> </a:t>
            </a:r>
            <a:r>
              <a:rPr lang="de-DE" b="0" baseline="0" dirty="0" err="1">
                <a:latin typeface="Daimler CS" pitchFamily="2" charset="0"/>
                <a:sym typeface="Wingdings" panose="05000000000000000000" pitchFamily="2" charset="2"/>
              </a:rPr>
              <a:t>frequently</a:t>
            </a:r>
            <a:endParaRPr lang="de-DE" b="0" baseline="0" dirty="0">
              <a:latin typeface="Daimler CS" pitchFamily="2" charset="0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de-DE" b="0" baseline="0" dirty="0">
              <a:latin typeface="Daimler CS" pitchFamily="2" charset="0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de-DE" b="0" baseline="0" dirty="0">
              <a:latin typeface="Daimler CS" pitchFamily="2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de-DE" b="0" dirty="0">
              <a:latin typeface="Daimler CS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F1437-3BF2-450D-A7B9-B11E523F51F3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2924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Intelligent Headlight Control (IHC) automatically switches the headlamps between high beam and</a:t>
            </a:r>
          </a:p>
          <a:p>
            <a:r>
              <a:rPr lang="en-US" altLang="ja-JP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low beam according to the brightness of the surroundings, oncoming vehicles, and other factors.</a:t>
            </a:r>
          </a:p>
          <a:p>
            <a:endParaRPr lang="en-US" altLang="ja-JP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ja-JP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Additional safety and comfort for the driver when driving in dark surroundings, </a:t>
            </a:r>
            <a:r>
              <a:rPr lang="en-US" altLang="ja-JP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e.g</a:t>
            </a:r>
            <a:r>
              <a:rPr lang="en-US" altLang="ja-JP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between cities with regular counter traffic.</a:t>
            </a:r>
          </a:p>
          <a:p>
            <a:endParaRPr lang="en-US" altLang="ja-JP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altLang="ja-JP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altLang="ja-JP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F1437-3BF2-450D-A7B9-B11E523F51F3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3167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latin typeface="Daimler CS" pitchFamily="2" charset="0"/>
              </a:rPr>
              <a:t>Noise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is</a:t>
            </a:r>
            <a:r>
              <a:rPr lang="de-DE" baseline="0" dirty="0">
                <a:latin typeface="Daimler CS" pitchFamily="2" charset="0"/>
              </a:rPr>
              <a:t> an </a:t>
            </a:r>
            <a:r>
              <a:rPr lang="de-DE" baseline="0" dirty="0" err="1">
                <a:latin typeface="Daimler CS" pitchFamily="2" charset="0"/>
              </a:rPr>
              <a:t>important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aspect</a:t>
            </a:r>
            <a:r>
              <a:rPr lang="de-DE" baseline="0" dirty="0">
                <a:latin typeface="Daimler CS" pitchFamily="2" charset="0"/>
              </a:rPr>
              <a:t> of well-</a:t>
            </a:r>
            <a:r>
              <a:rPr lang="de-DE" baseline="0" dirty="0" err="1">
                <a:latin typeface="Daimler CS" pitchFamily="2" charset="0"/>
              </a:rPr>
              <a:t>being</a:t>
            </a:r>
            <a:r>
              <a:rPr lang="de-DE" baseline="0" dirty="0">
                <a:latin typeface="Daimler CS" pitchFamily="2" charset="0"/>
              </a:rPr>
              <a:t>, not </a:t>
            </a:r>
            <a:r>
              <a:rPr lang="de-DE" baseline="0" dirty="0" err="1">
                <a:latin typeface="Daimler CS" pitchFamily="2" charset="0"/>
              </a:rPr>
              <a:t>only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when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driving</a:t>
            </a:r>
            <a:endParaRPr lang="de-DE" baseline="0" dirty="0">
              <a:latin typeface="Daimler CS" pitchFamily="2" charset="0"/>
            </a:endParaRPr>
          </a:p>
          <a:p>
            <a:endParaRPr lang="de-DE" baseline="0" dirty="0">
              <a:latin typeface="Daimler CS" pitchFamily="2" charset="0"/>
            </a:endParaRPr>
          </a:p>
          <a:p>
            <a:r>
              <a:rPr lang="de-DE" baseline="0" dirty="0">
                <a:latin typeface="Daimler CS" pitchFamily="2" charset="0"/>
              </a:rPr>
              <a:t>With eCanter – we </a:t>
            </a:r>
            <a:r>
              <a:rPr lang="de-DE" baseline="0" dirty="0" err="1">
                <a:latin typeface="Daimler CS" pitchFamily="2" charset="0"/>
              </a:rPr>
              <a:t>made</a:t>
            </a:r>
            <a:r>
              <a:rPr lang="de-DE" baseline="0" dirty="0">
                <a:latin typeface="Daimler CS" pitchFamily="2" charset="0"/>
              </a:rPr>
              <a:t> the next </a:t>
            </a:r>
            <a:r>
              <a:rPr lang="de-DE" baseline="0" dirty="0" err="1">
                <a:latin typeface="Daimler CS" pitchFamily="2" charset="0"/>
              </a:rPr>
              <a:t>step</a:t>
            </a:r>
            <a:r>
              <a:rPr lang="de-DE" baseline="0" dirty="0">
                <a:latin typeface="Daimler CS" pitchFamily="2" charset="0"/>
              </a:rPr>
              <a:t> in </a:t>
            </a:r>
            <a:r>
              <a:rPr lang="de-DE" baseline="0" dirty="0" err="1">
                <a:latin typeface="Daimler CS" pitchFamily="2" charset="0"/>
              </a:rPr>
              <a:t>terms</a:t>
            </a:r>
            <a:r>
              <a:rPr lang="de-DE" baseline="0" dirty="0">
                <a:latin typeface="Daimler CS" pitchFamily="2" charset="0"/>
              </a:rPr>
              <a:t> of noise </a:t>
            </a:r>
            <a:r>
              <a:rPr lang="de-DE" baseline="0" dirty="0" err="1">
                <a:latin typeface="Daimler CS" pitchFamily="2" charset="0"/>
              </a:rPr>
              <a:t>improvement</a:t>
            </a:r>
            <a:r>
              <a:rPr lang="de-DE" baseline="0" dirty="0">
                <a:latin typeface="Daimler CS" pitchFamily="2" charset="0"/>
              </a:rPr>
              <a:t> of the </a:t>
            </a:r>
            <a:r>
              <a:rPr lang="de-DE" baseline="0" dirty="0" err="1">
                <a:latin typeface="Daimler CS" pitchFamily="2" charset="0"/>
              </a:rPr>
              <a:t>vehicle</a:t>
            </a:r>
            <a:r>
              <a:rPr lang="de-DE" baseline="0" dirty="0">
                <a:latin typeface="Daimler CS" pitchFamily="2" charset="0"/>
              </a:rPr>
              <a:t>; not </a:t>
            </a:r>
            <a:r>
              <a:rPr lang="de-DE" baseline="0" dirty="0" err="1">
                <a:latin typeface="Daimler CS" pitchFamily="2" charset="0"/>
              </a:rPr>
              <a:t>only</a:t>
            </a:r>
            <a:r>
              <a:rPr lang="de-DE" baseline="0" dirty="0">
                <a:latin typeface="Daimler CS" pitchFamily="2" charset="0"/>
              </a:rPr>
              <a:t> compared to the </a:t>
            </a:r>
            <a:r>
              <a:rPr lang="de-DE" baseline="0" dirty="0" err="1">
                <a:latin typeface="Daimler CS" pitchFamily="2" charset="0"/>
              </a:rPr>
              <a:t>combustion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engine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vehicle</a:t>
            </a:r>
            <a:r>
              <a:rPr lang="de-DE" baseline="0" dirty="0">
                <a:latin typeface="Daimler CS" pitchFamily="2" charset="0"/>
              </a:rPr>
              <a:t>, but also compared to the previous eCanter </a:t>
            </a:r>
            <a:r>
              <a:rPr lang="de-DE" baseline="0" dirty="0" err="1">
                <a:latin typeface="Daimler CS" pitchFamily="2" charset="0"/>
              </a:rPr>
              <a:t>generation</a:t>
            </a:r>
            <a:endParaRPr lang="de-DE" baseline="0" dirty="0">
              <a:latin typeface="Daimler CS" pitchFamily="2" charset="0"/>
            </a:endParaRPr>
          </a:p>
          <a:p>
            <a:endParaRPr lang="de-DE" baseline="0" dirty="0">
              <a:latin typeface="Daimler CS" pitchFamily="2" charset="0"/>
            </a:endParaRPr>
          </a:p>
          <a:p>
            <a:pPr marL="228600" indent="-228600">
              <a:buAutoNum type="arabicParenR"/>
            </a:pPr>
            <a:r>
              <a:rPr lang="de-DE" b="1" baseline="0" dirty="0">
                <a:latin typeface="Daimler CS" pitchFamily="2" charset="0"/>
              </a:rPr>
              <a:t>Interior noise:</a:t>
            </a:r>
          </a:p>
          <a:p>
            <a:pPr marL="0" indent="0">
              <a:buNone/>
            </a:pPr>
            <a:endParaRPr lang="de-DE" b="0" baseline="0" dirty="0">
              <a:latin typeface="Daimler CS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0" baseline="0" dirty="0">
                <a:latin typeface="Daimler CS" pitchFamily="2" charset="0"/>
              </a:rPr>
              <a:t>At </a:t>
            </a:r>
            <a:r>
              <a:rPr lang="de-DE" b="0" baseline="0" dirty="0" err="1">
                <a:latin typeface="Daimler CS" pitchFamily="2" charset="0"/>
              </a:rPr>
              <a:t>average</a:t>
            </a:r>
            <a:r>
              <a:rPr lang="de-DE" b="0" baseline="0" dirty="0">
                <a:latin typeface="Daimler CS" pitchFamily="2" charset="0"/>
              </a:rPr>
              <a:t> inner-city speed of 40 km/h the NG eCanter </a:t>
            </a:r>
            <a:r>
              <a:rPr lang="de-DE" b="0" baseline="0" dirty="0" err="1">
                <a:latin typeface="Daimler CS" pitchFamily="2" charset="0"/>
              </a:rPr>
              <a:t>is</a:t>
            </a:r>
            <a:r>
              <a:rPr lang="de-DE" b="0" baseline="0" dirty="0">
                <a:latin typeface="Daimler CS" pitchFamily="2" charset="0"/>
              </a:rPr>
              <a:t> 3.7 dB more silent </a:t>
            </a:r>
            <a:r>
              <a:rPr lang="de-DE" b="0" baseline="0" dirty="0" err="1">
                <a:latin typeface="Daimler CS" pitchFamily="2" charset="0"/>
              </a:rPr>
              <a:t>than</a:t>
            </a:r>
            <a:r>
              <a:rPr lang="de-DE" b="0" baseline="0" dirty="0">
                <a:latin typeface="Daimler CS" pitchFamily="2" charset="0"/>
              </a:rPr>
              <a:t> the </a:t>
            </a:r>
            <a:r>
              <a:rPr lang="de-DE" b="0" baseline="0" dirty="0" err="1">
                <a:latin typeface="Daimler CS" pitchFamily="2" charset="0"/>
              </a:rPr>
              <a:t>comparable</a:t>
            </a:r>
            <a:r>
              <a:rPr lang="de-DE" b="0" baseline="0" dirty="0">
                <a:latin typeface="Daimler CS" pitchFamily="2" charset="0"/>
              </a:rPr>
              <a:t> Diesel </a:t>
            </a:r>
            <a:r>
              <a:rPr lang="de-DE" b="0" baseline="0" dirty="0" err="1">
                <a:latin typeface="Daimler CS" pitchFamily="2" charset="0"/>
              </a:rPr>
              <a:t>truck</a:t>
            </a:r>
            <a:endParaRPr lang="de-DE" b="0" baseline="0" dirty="0">
              <a:latin typeface="Daimler CS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0" baseline="0" dirty="0">
                <a:latin typeface="Daimler CS" pitchFamily="2" charset="0"/>
              </a:rPr>
              <a:t>3.7 dB does not seem </a:t>
            </a:r>
            <a:r>
              <a:rPr lang="de-DE" b="0" baseline="0" dirty="0" err="1">
                <a:latin typeface="Daimler CS" pitchFamily="2" charset="0"/>
              </a:rPr>
              <a:t>much</a:t>
            </a:r>
            <a:r>
              <a:rPr lang="de-DE" b="0" baseline="0" dirty="0">
                <a:latin typeface="Daimler CS" pitchFamily="2" charset="0"/>
              </a:rPr>
              <a:t> at first glance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0" baseline="0" dirty="0" err="1">
                <a:latin typeface="Daimler CS" pitchFamily="2" charset="0"/>
              </a:rPr>
              <a:t>However</a:t>
            </a:r>
            <a:r>
              <a:rPr lang="de-DE" b="0" baseline="0" dirty="0">
                <a:latin typeface="Daimler CS" pitchFamily="2" charset="0"/>
              </a:rPr>
              <a:t>, a 3dB </a:t>
            </a:r>
            <a:r>
              <a:rPr lang="de-DE" b="0" baseline="0" dirty="0" err="1">
                <a:latin typeface="Daimler CS" pitchFamily="2" charset="0"/>
              </a:rPr>
              <a:t>sound</a:t>
            </a:r>
            <a:r>
              <a:rPr lang="de-DE" b="0" baseline="0" dirty="0">
                <a:latin typeface="Daimler CS" pitchFamily="2" charset="0"/>
              </a:rPr>
              <a:t> decrease </a:t>
            </a:r>
            <a:r>
              <a:rPr lang="de-DE" b="0" baseline="0" dirty="0" err="1">
                <a:latin typeface="Daimler CS" pitchFamily="2" charset="0"/>
              </a:rPr>
              <a:t>means</a:t>
            </a:r>
            <a:r>
              <a:rPr lang="de-DE" b="0" baseline="0" dirty="0">
                <a:latin typeface="Daimler CS" pitchFamily="2" charset="0"/>
              </a:rPr>
              <a:t> the </a:t>
            </a:r>
            <a:r>
              <a:rPr lang="de-DE" b="0" baseline="0" dirty="0" err="1">
                <a:latin typeface="Daimler CS" pitchFamily="2" charset="0"/>
              </a:rPr>
              <a:t>sound</a:t>
            </a:r>
            <a:r>
              <a:rPr lang="de-DE" b="0" baseline="0" dirty="0">
                <a:latin typeface="Daimler CS" pitchFamily="2" charset="0"/>
              </a:rPr>
              <a:t> </a:t>
            </a:r>
            <a:r>
              <a:rPr lang="de-DE" b="0" baseline="0" dirty="0" err="1">
                <a:latin typeface="Daimler CS" pitchFamily="2" charset="0"/>
              </a:rPr>
              <a:t>energy</a:t>
            </a:r>
            <a:r>
              <a:rPr lang="de-DE" b="0" baseline="0" dirty="0">
                <a:latin typeface="Daimler CS" pitchFamily="2" charset="0"/>
              </a:rPr>
              <a:t> </a:t>
            </a:r>
            <a:r>
              <a:rPr lang="de-DE" b="0" baseline="0" dirty="0" err="1">
                <a:latin typeface="Daimler CS" pitchFamily="2" charset="0"/>
              </a:rPr>
              <a:t>is</a:t>
            </a:r>
            <a:r>
              <a:rPr lang="de-DE" b="0" baseline="0" dirty="0">
                <a:latin typeface="Daimler CS" pitchFamily="2" charset="0"/>
              </a:rPr>
              <a:t> </a:t>
            </a:r>
            <a:r>
              <a:rPr lang="de-DE" b="0" baseline="0" dirty="0" err="1">
                <a:latin typeface="Daimler CS" pitchFamily="2" charset="0"/>
              </a:rPr>
              <a:t>halved</a:t>
            </a:r>
            <a:r>
              <a:rPr lang="de-DE" b="0" baseline="0" dirty="0">
                <a:latin typeface="Daimler CS" pitchFamily="2" charset="0"/>
              </a:rPr>
              <a:t>!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0" baseline="0" dirty="0">
                <a:latin typeface="Daimler CS" pitchFamily="2" charset="0"/>
              </a:rPr>
              <a:t>So the interior noise perception for the </a:t>
            </a:r>
            <a:r>
              <a:rPr lang="de-DE" b="0" baseline="0" dirty="0" err="1">
                <a:latin typeface="Daimler CS" pitchFamily="2" charset="0"/>
              </a:rPr>
              <a:t>driver</a:t>
            </a:r>
            <a:r>
              <a:rPr lang="de-DE" b="0" baseline="0" dirty="0">
                <a:latin typeface="Daimler CS" pitchFamily="2" charset="0"/>
              </a:rPr>
              <a:t> of an eCanter NG </a:t>
            </a:r>
            <a:r>
              <a:rPr lang="de-DE" b="0" baseline="0" dirty="0" err="1">
                <a:latin typeface="Daimler CS" pitchFamily="2" charset="0"/>
              </a:rPr>
              <a:t>is</a:t>
            </a:r>
            <a:r>
              <a:rPr lang="de-DE" b="0" baseline="0" dirty="0">
                <a:latin typeface="Daimler CS" pitchFamily="2" charset="0"/>
              </a:rPr>
              <a:t> half of that of a Diesel </a:t>
            </a:r>
            <a:r>
              <a:rPr lang="de-DE" b="0" baseline="0" dirty="0" err="1">
                <a:latin typeface="Daimler CS" pitchFamily="2" charset="0"/>
              </a:rPr>
              <a:t>truck</a:t>
            </a:r>
            <a:r>
              <a:rPr lang="de-DE" b="0" baseline="0" dirty="0">
                <a:latin typeface="Daimler CS" pitchFamily="2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0" baseline="0" dirty="0" err="1">
                <a:latin typeface="Daimler CS" pitchFamily="2" charset="0"/>
              </a:rPr>
              <a:t>Additionally</a:t>
            </a:r>
            <a:r>
              <a:rPr lang="de-DE" b="0" baseline="0" dirty="0">
                <a:latin typeface="Daimler CS" pitchFamily="2" charset="0"/>
              </a:rPr>
              <a:t> </a:t>
            </a:r>
            <a:r>
              <a:rPr lang="de-DE" b="0" baseline="0" dirty="0" err="1">
                <a:latin typeface="Daimler CS" pitchFamily="2" charset="0"/>
              </a:rPr>
              <a:t>there</a:t>
            </a:r>
            <a:r>
              <a:rPr lang="de-DE" b="0" baseline="0" dirty="0">
                <a:latin typeface="Daimler CS" pitchFamily="2" charset="0"/>
              </a:rPr>
              <a:t> </a:t>
            </a:r>
            <a:r>
              <a:rPr lang="de-DE" b="0" baseline="0" dirty="0" err="1">
                <a:latin typeface="Daimler CS" pitchFamily="2" charset="0"/>
              </a:rPr>
              <a:t>are</a:t>
            </a:r>
            <a:r>
              <a:rPr lang="de-DE" b="0" baseline="0" dirty="0">
                <a:latin typeface="Daimler CS" pitchFamily="2" charset="0"/>
              </a:rPr>
              <a:t> </a:t>
            </a:r>
            <a:r>
              <a:rPr lang="de-DE" b="0" baseline="0" dirty="0" err="1">
                <a:latin typeface="Daimler CS" pitchFamily="2" charset="0"/>
              </a:rPr>
              <a:t>less</a:t>
            </a:r>
            <a:r>
              <a:rPr lang="de-DE" b="0" baseline="0" dirty="0">
                <a:latin typeface="Daimler CS" pitchFamily="2" charset="0"/>
              </a:rPr>
              <a:t> </a:t>
            </a:r>
            <a:r>
              <a:rPr lang="de-DE" b="0" baseline="0" dirty="0" err="1">
                <a:latin typeface="Daimler CS" pitchFamily="2" charset="0"/>
              </a:rPr>
              <a:t>vibrations</a:t>
            </a:r>
            <a:endParaRPr lang="de-DE" b="0" baseline="0" dirty="0">
              <a:latin typeface="Daimler CS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0" baseline="0" dirty="0">
                <a:latin typeface="Daimler CS" pitchFamily="2" charset="0"/>
              </a:rPr>
              <a:t>In total This </a:t>
            </a:r>
            <a:r>
              <a:rPr lang="de-DE" b="0" baseline="0" dirty="0" err="1">
                <a:latin typeface="Daimler CS" pitchFamily="2" charset="0"/>
              </a:rPr>
              <a:t>is</a:t>
            </a:r>
            <a:r>
              <a:rPr lang="de-DE" b="0" baseline="0" dirty="0">
                <a:latin typeface="Daimler CS" pitchFamily="2" charset="0"/>
              </a:rPr>
              <a:t> a huge comfort plus and reduces </a:t>
            </a:r>
            <a:r>
              <a:rPr lang="de-DE" b="0" baseline="0" dirty="0" err="1">
                <a:latin typeface="Daimler CS" pitchFamily="2" charset="0"/>
              </a:rPr>
              <a:t>driver</a:t>
            </a:r>
            <a:r>
              <a:rPr lang="de-DE" b="0" baseline="0" dirty="0">
                <a:latin typeface="Daimler CS" pitchFamily="2" charset="0"/>
              </a:rPr>
              <a:t> fatigue and stress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b="0" baseline="0" dirty="0">
              <a:latin typeface="Daimler CS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b="1" baseline="0" dirty="0">
                <a:latin typeface="Daimler CS" pitchFamily="2" charset="0"/>
              </a:rPr>
              <a:t>2) </a:t>
            </a:r>
            <a:r>
              <a:rPr lang="de-DE" b="1" baseline="0" dirty="0" err="1">
                <a:latin typeface="Daimler CS" pitchFamily="2" charset="0"/>
              </a:rPr>
              <a:t>Exterior</a:t>
            </a:r>
            <a:r>
              <a:rPr lang="de-DE" b="1" baseline="0" dirty="0">
                <a:latin typeface="Daimler CS" pitchFamily="2" charset="0"/>
              </a:rPr>
              <a:t> noise: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0" baseline="0" dirty="0">
                <a:latin typeface="Daimler CS" pitchFamily="2" charset="0"/>
              </a:rPr>
              <a:t>The </a:t>
            </a:r>
            <a:r>
              <a:rPr lang="de-DE" b="0" baseline="0" dirty="0" err="1">
                <a:latin typeface="Daimler CS" pitchFamily="2" charset="0"/>
              </a:rPr>
              <a:t>impact</a:t>
            </a:r>
            <a:r>
              <a:rPr lang="de-DE" b="0" baseline="0" dirty="0">
                <a:latin typeface="Daimler CS" pitchFamily="2" charset="0"/>
              </a:rPr>
              <a:t> on the </a:t>
            </a:r>
            <a:r>
              <a:rPr lang="de-DE" b="0" baseline="0" dirty="0" err="1">
                <a:latin typeface="Daimler CS" pitchFamily="2" charset="0"/>
              </a:rPr>
              <a:t>exterior</a:t>
            </a:r>
            <a:r>
              <a:rPr lang="de-DE" b="0" baseline="0" dirty="0">
                <a:latin typeface="Daimler CS" pitchFamily="2" charset="0"/>
              </a:rPr>
              <a:t> noise </a:t>
            </a:r>
            <a:r>
              <a:rPr lang="de-DE" b="0" baseline="0" dirty="0" err="1">
                <a:latin typeface="Daimler CS" pitchFamily="2" charset="0"/>
              </a:rPr>
              <a:t>is</a:t>
            </a:r>
            <a:r>
              <a:rPr lang="de-DE" b="0" baseline="0" dirty="0">
                <a:latin typeface="Daimler CS" pitchFamily="2" charset="0"/>
              </a:rPr>
              <a:t> not minor </a:t>
            </a:r>
            <a:r>
              <a:rPr lang="de-DE" b="0" baseline="0" dirty="0" err="1">
                <a:latin typeface="Daimler CS" pitchFamily="2" charset="0"/>
              </a:rPr>
              <a:t>impressive</a:t>
            </a:r>
            <a:endParaRPr lang="de-DE" b="0" baseline="0" dirty="0">
              <a:latin typeface="Daimler CS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0" baseline="0" dirty="0">
                <a:latin typeface="Daimler CS" pitchFamily="2" charset="0"/>
              </a:rPr>
              <a:t>NG eCanter </a:t>
            </a:r>
            <a:r>
              <a:rPr lang="de-DE" b="0" baseline="0" dirty="0" err="1">
                <a:latin typeface="Daimler CS" pitchFamily="2" charset="0"/>
              </a:rPr>
              <a:t>is</a:t>
            </a:r>
            <a:r>
              <a:rPr lang="de-DE" b="0" baseline="0" dirty="0">
                <a:latin typeface="Daimler CS" pitchFamily="2" charset="0"/>
              </a:rPr>
              <a:t> about 6 </a:t>
            </a:r>
            <a:r>
              <a:rPr lang="de-DE" b="0" baseline="0" dirty="0" err="1">
                <a:latin typeface="Daimler CS" pitchFamily="2" charset="0"/>
              </a:rPr>
              <a:t>db</a:t>
            </a:r>
            <a:r>
              <a:rPr lang="de-DE" b="0" baseline="0" dirty="0">
                <a:latin typeface="Daimler CS" pitchFamily="2" charset="0"/>
              </a:rPr>
              <a:t> more silent I </a:t>
            </a:r>
            <a:r>
              <a:rPr lang="de-DE" b="0" baseline="0" dirty="0" err="1">
                <a:latin typeface="Daimler CS" pitchFamily="2" charset="0"/>
              </a:rPr>
              <a:t>equating</a:t>
            </a:r>
            <a:r>
              <a:rPr lang="de-DE" b="0" baseline="0" dirty="0">
                <a:latin typeface="Daimler CS" pitchFamily="2" charset="0"/>
              </a:rPr>
              <a:t> to a </a:t>
            </a:r>
            <a:r>
              <a:rPr lang="de-DE" b="0" baseline="0" dirty="0" err="1">
                <a:latin typeface="Daimler CS" pitchFamily="2" charset="0"/>
              </a:rPr>
              <a:t>factor</a:t>
            </a:r>
            <a:r>
              <a:rPr lang="de-DE" b="0" baseline="0" dirty="0">
                <a:latin typeface="Daimler CS" pitchFamily="2" charset="0"/>
              </a:rPr>
              <a:t> of 4-less </a:t>
            </a:r>
            <a:r>
              <a:rPr lang="de-DE" b="0" baseline="0" dirty="0" err="1">
                <a:latin typeface="Daimler CS" pitchFamily="2" charset="0"/>
              </a:rPr>
              <a:t>than</a:t>
            </a:r>
            <a:r>
              <a:rPr lang="de-DE" b="0" baseline="0" dirty="0">
                <a:latin typeface="Daimler CS" pitchFamily="2" charset="0"/>
              </a:rPr>
              <a:t> the Diesel reference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F1437-3BF2-450D-A7B9-B11E523F51F3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1864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F1437-3BF2-450D-A7B9-B11E523F51F3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3891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dirty="0" err="1">
                <a:latin typeface="Daimler CS" pitchFamily="2" charset="0"/>
              </a:rPr>
              <a:t>Another</a:t>
            </a:r>
            <a:r>
              <a:rPr lang="de-DE" b="0" dirty="0">
                <a:latin typeface="Daimler CS" pitchFamily="2" charset="0"/>
              </a:rPr>
              <a:t> </a:t>
            </a:r>
            <a:r>
              <a:rPr lang="de-DE" b="0" dirty="0" err="1">
                <a:latin typeface="Daimler CS" pitchFamily="2" charset="0"/>
              </a:rPr>
              <a:t>element</a:t>
            </a:r>
            <a:r>
              <a:rPr lang="de-DE" b="0" dirty="0">
                <a:latin typeface="Daimler CS" pitchFamily="2" charset="0"/>
              </a:rPr>
              <a:t> </a:t>
            </a:r>
            <a:r>
              <a:rPr lang="de-DE" b="0" dirty="0" err="1">
                <a:latin typeface="Daimler CS" pitchFamily="2" charset="0"/>
              </a:rPr>
              <a:t>that</a:t>
            </a:r>
            <a:r>
              <a:rPr lang="de-DE" b="0" dirty="0">
                <a:latin typeface="Daimler CS" pitchFamily="2" charset="0"/>
              </a:rPr>
              <a:t> </a:t>
            </a:r>
            <a:r>
              <a:rPr lang="de-DE" b="0" dirty="0" err="1">
                <a:latin typeface="Daimler CS" pitchFamily="2" charset="0"/>
              </a:rPr>
              <a:t>makes</a:t>
            </a:r>
            <a:r>
              <a:rPr lang="de-DE" b="0" dirty="0">
                <a:latin typeface="Daimler CS" pitchFamily="2" charset="0"/>
              </a:rPr>
              <a:t> the NG eCanter</a:t>
            </a:r>
            <a:r>
              <a:rPr lang="de-DE" b="0" baseline="0" dirty="0">
                <a:latin typeface="Daimler CS" pitchFamily="2" charset="0"/>
              </a:rPr>
              <a:t> </a:t>
            </a:r>
            <a:r>
              <a:rPr lang="de-DE" b="0" baseline="0" dirty="0" err="1">
                <a:latin typeface="Daimler CS" pitchFamily="2" charset="0"/>
              </a:rPr>
              <a:t>comfortable</a:t>
            </a:r>
            <a:r>
              <a:rPr lang="de-DE" b="0" baseline="0" dirty="0">
                <a:latin typeface="Daimler CS" pitchFamily="2" charset="0"/>
              </a:rPr>
              <a:t>, but also </a:t>
            </a:r>
            <a:r>
              <a:rPr lang="de-DE" b="0" baseline="0" dirty="0" err="1">
                <a:latin typeface="Daimler CS" pitchFamily="2" charset="0"/>
              </a:rPr>
              <a:t>efficient</a:t>
            </a:r>
            <a:r>
              <a:rPr lang="de-DE" b="0" baseline="0" dirty="0">
                <a:latin typeface="Daimler CS" pitchFamily="2" charset="0"/>
              </a:rPr>
              <a:t> </a:t>
            </a:r>
            <a:r>
              <a:rPr lang="de-DE" b="0" baseline="0" dirty="0" err="1">
                <a:latin typeface="Daimler CS" pitchFamily="2" charset="0"/>
              </a:rPr>
              <a:t>is</a:t>
            </a:r>
            <a:r>
              <a:rPr lang="de-DE" b="0" baseline="0" dirty="0">
                <a:latin typeface="Daimler CS" pitchFamily="2" charset="0"/>
              </a:rPr>
              <a:t> the </a:t>
            </a:r>
            <a:r>
              <a:rPr lang="de-DE" b="0" baseline="0" dirty="0" err="1">
                <a:latin typeface="Daimler CS" pitchFamily="2" charset="0"/>
              </a:rPr>
              <a:t>eAxle</a:t>
            </a:r>
            <a:r>
              <a:rPr lang="de-DE" b="0" baseline="0" dirty="0">
                <a:latin typeface="Daimler CS" pitchFamily="2" charset="0"/>
              </a:rPr>
              <a:t> </a:t>
            </a:r>
            <a:r>
              <a:rPr lang="de-DE" b="0" baseline="0" dirty="0" err="1">
                <a:latin typeface="Daimler CS" pitchFamily="2" charset="0"/>
              </a:rPr>
              <a:t>with</a:t>
            </a:r>
            <a:r>
              <a:rPr lang="de-DE" b="0" baseline="0" dirty="0">
                <a:latin typeface="Daimler CS" pitchFamily="2" charset="0"/>
              </a:rPr>
              <a:t> single-speed </a:t>
            </a:r>
            <a:r>
              <a:rPr lang="de-DE" b="0" baseline="0" dirty="0" err="1">
                <a:latin typeface="Daimler CS" pitchFamily="2" charset="0"/>
              </a:rPr>
              <a:t>transmission</a:t>
            </a:r>
            <a:endParaRPr lang="de-DE" b="0" dirty="0">
              <a:latin typeface="Daimler CS" pitchFamily="2" charset="0"/>
            </a:endParaRPr>
          </a:p>
          <a:p>
            <a:endParaRPr lang="de-DE" b="0" dirty="0">
              <a:latin typeface="Daimler CS" pitchFamily="2" charset="0"/>
            </a:endParaRPr>
          </a:p>
          <a:p>
            <a:r>
              <a:rPr lang="de-DE" b="0" dirty="0" err="1">
                <a:latin typeface="Daimler CS" pitchFamily="2" charset="0"/>
              </a:rPr>
              <a:t>Why</a:t>
            </a:r>
            <a:r>
              <a:rPr lang="de-DE" b="0" dirty="0">
                <a:latin typeface="Daimler CS" pitchFamily="2" charset="0"/>
              </a:rPr>
              <a:t> does</a:t>
            </a:r>
            <a:r>
              <a:rPr lang="de-DE" b="0" baseline="0" dirty="0">
                <a:latin typeface="Daimler CS" pitchFamily="2" charset="0"/>
              </a:rPr>
              <a:t> the eCanter, compared to Diesel Canter have direct drive – single speed transmission?</a:t>
            </a:r>
          </a:p>
          <a:p>
            <a:endParaRPr lang="de-DE" baseline="0" dirty="0">
              <a:latin typeface="Daimler CS" pitchFamily="2" charset="0"/>
            </a:endParaRPr>
          </a:p>
          <a:p>
            <a:r>
              <a:rPr lang="de-DE" dirty="0">
                <a:latin typeface="Daimler CS" pitchFamily="2" charset="0"/>
              </a:rPr>
              <a:t>In General: </a:t>
            </a:r>
          </a:p>
          <a:p>
            <a:endParaRPr lang="de-DE" dirty="0">
              <a:latin typeface="Daimler CS" pitchFamily="2" charset="0"/>
            </a:endParaRPr>
          </a:p>
          <a:p>
            <a:r>
              <a:rPr lang="en-US" b="1" dirty="0">
                <a:latin typeface="Daimler CS" pitchFamily="2" charset="0"/>
              </a:rPr>
              <a:t>Gearboxes fundamentally fulfil the following 3 tasks: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Daimler CS" pitchFamily="2" charset="0"/>
              </a:rPr>
              <a:t>Power transmission</a:t>
            </a:r>
            <a:r>
              <a:rPr lang="en-US" baseline="0" dirty="0">
                <a:latin typeface="Daimler CS" pitchFamily="2" charset="0"/>
              </a:rPr>
              <a:t> (connects the motor with the drive drain)</a:t>
            </a:r>
            <a:endParaRPr lang="en-US" dirty="0">
              <a:latin typeface="Daimler CS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Daimler CS" pitchFamily="2" charset="0"/>
              </a:rPr>
              <a:t>Influencing the direction of rotation.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Daimler CS" pitchFamily="2" charset="0"/>
              </a:rPr>
              <a:t>Control of the speed and torque.</a:t>
            </a:r>
            <a:endParaRPr lang="de-DE" dirty="0">
              <a:latin typeface="Daimler CS" pitchFamily="2" charset="0"/>
            </a:endParaRPr>
          </a:p>
          <a:p>
            <a:endParaRPr lang="de-DE" dirty="0">
              <a:latin typeface="Daimler CS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In comparison to electric motors, combustion engines have a comparably low torque in the lower speed range.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Without a gearbox, this would result in insufficient power transmission for starting, acceleration, and ascents.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However for efficient driving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 with in higher rolling speed you then need to switch to higher speed, lower torque ratio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 baseline="0" dirty="0">
              <a:solidFill>
                <a:schemeClr val="tx1"/>
              </a:solidFill>
              <a:effectLst/>
              <a:latin typeface="Daimler CS" pitchFamily="2" charset="0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1" i="0" kern="1200" baseline="0" dirty="0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Why can we operate the </a:t>
            </a:r>
            <a:r>
              <a:rPr lang="en-US" sz="1200" b="1" i="0" kern="1200" baseline="0" dirty="0" err="1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eCanter</a:t>
            </a:r>
            <a:r>
              <a:rPr lang="en-US" sz="1200" b="1" i="0" kern="1200" baseline="0" dirty="0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 with direct drive I single-speed transmission?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b="1" i="0" kern="1200" baseline="0" dirty="0">
              <a:solidFill>
                <a:schemeClr val="tx1"/>
              </a:solidFill>
              <a:effectLst/>
              <a:latin typeface="Daimler CS" pitchFamily="2" charset="0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Based on the nature of the electric motor and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eDM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 unit 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eCanter</a:t>
            </a:r>
            <a:endParaRPr lang="en-US" sz="1200" b="0" i="0" kern="1200" dirty="0">
              <a:solidFill>
                <a:schemeClr val="tx1"/>
              </a:solidFill>
              <a:effectLst/>
              <a:latin typeface="Daimler CS" pitchFamily="2" charset="0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Compared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 to a combustion engine, the electric motor already has full torque available on starting, almost independently of the speed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The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eCanter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 can do 15.000 rpm vs. 3800 peak rpm (revolutions per minute) for the same 129kW Diesel engine on Canter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b="0" i="0" kern="1200" baseline="0" dirty="0">
              <a:solidFill>
                <a:schemeClr val="tx1"/>
              </a:solidFill>
              <a:effectLst/>
              <a:latin typeface="Daimler CS" pitchFamily="2" charset="0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Daimler CS" pitchFamily="2" charset="0"/>
                <a:ea typeface="+mn-ea"/>
                <a:cs typeface="+mn-cs"/>
              </a:rPr>
              <a:t>Because we do not have gearshift and also no propeller shaft, we also have higher efficiency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 baseline="0" dirty="0">
              <a:solidFill>
                <a:schemeClr val="tx1"/>
              </a:solidFill>
              <a:effectLst/>
              <a:latin typeface="Daimler CS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F1437-3BF2-450D-A7B9-B11E523F51F3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1999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baseline="0" dirty="0">
                <a:latin typeface="Daimler CS" pitchFamily="2" charset="0"/>
              </a:rPr>
              <a:t>4 </a:t>
            </a:r>
            <a:r>
              <a:rPr lang="de-DE" baseline="0" dirty="0" err="1">
                <a:latin typeface="Daimler CS" pitchFamily="2" charset="0"/>
              </a:rPr>
              <a:t>modes</a:t>
            </a:r>
            <a:r>
              <a:rPr lang="de-DE" baseline="0" dirty="0">
                <a:latin typeface="Daimler CS" pitchFamily="2" charset="0"/>
              </a:rPr>
              <a:t> I to be </a:t>
            </a:r>
            <a:r>
              <a:rPr lang="de-DE" baseline="0" dirty="0" err="1">
                <a:latin typeface="Daimler CS" pitchFamily="2" charset="0"/>
              </a:rPr>
              <a:t>chosen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individually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depending</a:t>
            </a:r>
            <a:r>
              <a:rPr lang="de-DE" baseline="0" dirty="0">
                <a:latin typeface="Daimler CS" pitchFamily="2" charset="0"/>
              </a:rPr>
              <a:t> on </a:t>
            </a:r>
            <a:r>
              <a:rPr lang="de-DE" baseline="0" dirty="0" err="1">
                <a:latin typeface="Daimler CS" pitchFamily="2" charset="0"/>
              </a:rPr>
              <a:t>road</a:t>
            </a:r>
            <a:r>
              <a:rPr lang="de-DE" baseline="0" dirty="0">
                <a:latin typeface="Daimler CS" pitchFamily="2" charset="0"/>
              </a:rPr>
              <a:t> </a:t>
            </a:r>
            <a:r>
              <a:rPr lang="de-DE" baseline="0" dirty="0" err="1">
                <a:latin typeface="Daimler CS" pitchFamily="2" charset="0"/>
              </a:rPr>
              <a:t>conditions</a:t>
            </a:r>
            <a:r>
              <a:rPr lang="de-DE" baseline="0" dirty="0">
                <a:latin typeface="Daimler CS" pitchFamily="2" charset="0"/>
              </a:rPr>
              <a:t>, </a:t>
            </a:r>
            <a:r>
              <a:rPr lang="de-DE" baseline="0" dirty="0" err="1">
                <a:latin typeface="Daimler CS" pitchFamily="2" charset="0"/>
              </a:rPr>
              <a:t>driving</a:t>
            </a:r>
            <a:r>
              <a:rPr lang="de-DE" baseline="0" dirty="0">
                <a:latin typeface="Daimler CS" pitchFamily="2" charset="0"/>
              </a:rPr>
              <a:t>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F1437-3BF2-450D-A7B9-B11E523F51F3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71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 userDrawn="1"/>
        </p:nvSpPr>
        <p:spPr>
          <a:xfrm>
            <a:off x="10789855" y="320083"/>
            <a:ext cx="1036306" cy="1036306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24"/>
          </a:p>
        </p:txBody>
      </p:sp>
      <p:pic>
        <p:nvPicPr>
          <p:cNvPr id="4" name="Bild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9855" y="320083"/>
            <a:ext cx="1036306" cy="1036306"/>
          </a:xfrm>
          <a:prstGeom prst="rect">
            <a:avLst/>
          </a:prstGeom>
        </p:spPr>
      </p:pic>
      <p:sp>
        <p:nvSpPr>
          <p:cNvPr id="9" name="Ellipse 8"/>
          <p:cNvSpPr/>
          <p:nvPr userDrawn="1"/>
        </p:nvSpPr>
        <p:spPr>
          <a:xfrm>
            <a:off x="3508377" y="841988"/>
            <a:ext cx="5165430" cy="51662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43" tIns="48372" rIns="96743" bIns="48372" rtlCol="0" anchor="ctr"/>
          <a:lstStyle/>
          <a:p>
            <a:pPr algn="ctr"/>
            <a:endParaRPr lang="de-DE" sz="1524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197328" y="2133491"/>
            <a:ext cx="4476480" cy="2666928"/>
          </a:xfrm>
        </p:spPr>
        <p:txBody>
          <a:bodyPr/>
          <a:lstStyle>
            <a:lvl1pPr>
              <a:lnSpc>
                <a:spcPts val="6879"/>
              </a:lnSpc>
              <a:defRPr sz="6857">
                <a:solidFill>
                  <a:schemeClr val="bg1"/>
                </a:solidFill>
              </a:defRPr>
            </a:lvl1pPr>
          </a:lstStyle>
          <a:p>
            <a:r>
              <a:rPr lang="de-DE" err="1"/>
              <a:t>Präsen</a:t>
            </a:r>
            <a:r>
              <a:rPr lang="de-DE"/>
              <a:t>-</a:t>
            </a:r>
            <a:br>
              <a:rPr lang="de-DE"/>
            </a:br>
            <a:r>
              <a:rPr lang="de-DE" err="1"/>
              <a:t>tations</a:t>
            </a:r>
            <a:r>
              <a:rPr lang="de-DE"/>
              <a:t>-</a:t>
            </a:r>
            <a:br>
              <a:rPr lang="de-DE"/>
            </a:br>
            <a:r>
              <a:rPr lang="de-DE"/>
              <a:t>Titel.</a:t>
            </a:r>
          </a:p>
        </p:txBody>
      </p:sp>
      <p:pic>
        <p:nvPicPr>
          <p:cNvPr id="11" name="Bild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89855" y="6355039"/>
            <a:ext cx="975346" cy="13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66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chart farbi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/>
          <p:cNvGrpSpPr/>
          <p:nvPr userDrawn="1"/>
        </p:nvGrpSpPr>
        <p:grpSpPr>
          <a:xfrm>
            <a:off x="10833688" y="6191083"/>
            <a:ext cx="990422" cy="464808"/>
            <a:chOff x="10238400" y="5850000"/>
            <a:chExt cx="936000" cy="439200"/>
          </a:xfrm>
        </p:grpSpPr>
        <p:sp>
          <p:nvSpPr>
            <p:cNvPr id="15" name="Ellipse 14"/>
            <p:cNvSpPr/>
            <p:nvPr userDrawn="1"/>
          </p:nvSpPr>
          <p:spPr>
            <a:xfrm>
              <a:off x="10735200" y="5850000"/>
              <a:ext cx="439200" cy="439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rtlCol="0" anchor="ctr"/>
            <a:lstStyle/>
            <a:p>
              <a:pPr algn="ctr"/>
              <a:endParaRPr lang="de-DE" sz="1524"/>
            </a:p>
          </p:txBody>
        </p:sp>
        <p:sp>
          <p:nvSpPr>
            <p:cNvPr id="16" name="Ellipse 15"/>
            <p:cNvSpPr/>
            <p:nvPr userDrawn="1"/>
          </p:nvSpPr>
          <p:spPr>
            <a:xfrm>
              <a:off x="10238400" y="5850000"/>
              <a:ext cx="439200" cy="439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rtlCol="0" anchor="ctr"/>
            <a:lstStyle/>
            <a:p>
              <a:pPr algn="ctr"/>
              <a:endParaRPr lang="de-DE" sz="1524"/>
            </a:p>
          </p:txBody>
        </p:sp>
      </p:grpSp>
      <p:pic>
        <p:nvPicPr>
          <p:cNvPr id="17" name="Bild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972" y="6193115"/>
            <a:ext cx="989834" cy="46785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415" y="469611"/>
            <a:ext cx="11466035" cy="1413574"/>
          </a:xfrm>
        </p:spPr>
        <p:txBody>
          <a:bodyPr/>
          <a:lstStyle>
            <a:lvl1pPr>
              <a:lnSpc>
                <a:spcPts val="8466"/>
              </a:lnSpc>
              <a:defRPr sz="8466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7600" y="1544283"/>
            <a:ext cx="11466035" cy="3886527"/>
          </a:xfrm>
        </p:spPr>
        <p:txBody>
          <a:bodyPr/>
          <a:lstStyle>
            <a:lvl1pPr>
              <a:lnSpc>
                <a:spcPts val="8466"/>
              </a:lnSpc>
              <a:spcBef>
                <a:spcPts val="0"/>
              </a:spcBef>
              <a:defRPr sz="8466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26.03.2014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347738" y="6310732"/>
            <a:ext cx="3860800" cy="166525"/>
          </a:xfrm>
        </p:spPr>
        <p:txBody>
          <a:bodyPr/>
          <a:lstStyle/>
          <a:p>
            <a:r>
              <a:rPr lang="de-DE"/>
              <a:t>Titel der Präsentation.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34F1F-CFD9-4D22-A0D9-6E0754889B5C}" type="slidenum">
              <a:rPr lang="de-DE" smtClean="0"/>
              <a:t>‹#›</a:t>
            </a:fld>
            <a:endParaRPr lang="de-DE"/>
          </a:p>
        </p:txBody>
      </p:sp>
      <p:sp>
        <p:nvSpPr>
          <p:cNvPr id="11" name="Textplatzhalter 7"/>
          <p:cNvSpPr txBox="1">
            <a:spLocks/>
          </p:cNvSpPr>
          <p:nvPr userDrawn="1"/>
        </p:nvSpPr>
        <p:spPr>
          <a:xfrm>
            <a:off x="1347736" y="6423487"/>
            <a:ext cx="3862645" cy="19811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2304288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500" b="0" i="0" kern="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NewCenturySchlbk LT Pro" pitchFamily="18" charset="0"/>
                <a:ea typeface="+mn-ea"/>
                <a:cs typeface="+mn-cs"/>
              </a:defRPr>
            </a:lvl1pPr>
            <a:lvl2pPr marL="900000" indent="-900000" algn="l" defTabSz="2304288" rtl="0" eaLnBrk="1" latinLnBrk="0" hangingPunct="1">
              <a:lnSpc>
                <a:spcPct val="100000"/>
              </a:lnSpc>
              <a:spcBef>
                <a:spcPts val="0"/>
              </a:spcBef>
              <a:buFontTx/>
              <a:buBlip>
                <a:blip r:embed="rId3"/>
              </a:buBlip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NewCenturySchlbk LT Pro" pitchFamily="18" charset="0"/>
                <a:ea typeface="+mn-ea"/>
                <a:cs typeface="+mn-cs"/>
              </a:defRPr>
            </a:lvl2pPr>
            <a:lvl3pPr marL="900000" indent="-900000" algn="l" defTabSz="2304288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NewCenturySchlbk LT Pro" pitchFamily="18" charset="0"/>
                <a:ea typeface="+mn-ea"/>
                <a:cs typeface="+mn-cs"/>
              </a:defRPr>
            </a:lvl3pPr>
            <a:lvl4pPr marL="1800000" indent="-1800000" algn="l" defTabSz="2304288" rtl="0" eaLnBrk="1" latinLnBrk="0" hangingPunct="1">
              <a:lnSpc>
                <a:spcPct val="100000"/>
              </a:lnSpc>
              <a:spcBef>
                <a:spcPts val="0"/>
              </a:spcBef>
              <a:buSzPct val="135000"/>
              <a:buFontTx/>
              <a:buBlip>
                <a:blip r:embed="rId4"/>
              </a:buBlip>
              <a:defRPr sz="1500" kern="1200" baseline="30000">
                <a:solidFill>
                  <a:schemeClr val="tx1">
                    <a:lumMod val="50000"/>
                    <a:lumOff val="50000"/>
                  </a:schemeClr>
                </a:solidFill>
                <a:latin typeface="NewCenturySchlbk LT Pro" pitchFamily="18" charset="0"/>
                <a:ea typeface="+mn-ea"/>
                <a:cs typeface="+mn-cs"/>
              </a:defRPr>
            </a:lvl4pPr>
            <a:lvl5pPr marL="0" indent="0" algn="l" defTabSz="2304288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NewCenturySchlbk LT Pro" pitchFamily="18" charset="0"/>
                <a:ea typeface="+mn-ea"/>
                <a:cs typeface="+mn-cs"/>
              </a:defRPr>
            </a:lvl5pPr>
            <a:lvl6pPr marL="6336792" indent="-576072" algn="l" defTabSz="230428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488936" indent="-576072" algn="l" defTabSz="230428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1080" indent="-576072" algn="l" defTabSz="230428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793224" indent="-576072" algn="l" defTabSz="230428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762" err="1">
                <a:solidFill>
                  <a:schemeClr val="bg1"/>
                </a:solidFill>
              </a:rPr>
              <a:t>Subtitel</a:t>
            </a:r>
            <a:r>
              <a:rPr lang="de-DE" sz="762">
                <a:solidFill>
                  <a:schemeClr val="bg1"/>
                </a:solidFill>
              </a:rPr>
              <a:t> der Präsentation.</a:t>
            </a:r>
          </a:p>
        </p:txBody>
      </p:sp>
    </p:spTree>
    <p:extLst>
      <p:ext uri="{BB962C8B-B14F-4D97-AF65-F5344CB8AC3E}">
        <p14:creationId xmlns:p14="http://schemas.microsoft.com/office/powerpoint/2010/main" val="2580785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chart farbig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415" y="469611"/>
            <a:ext cx="11466035" cy="5474200"/>
          </a:xfrm>
        </p:spPr>
        <p:txBody>
          <a:bodyPr/>
          <a:lstStyle>
            <a:lvl1pPr>
              <a:lnSpc>
                <a:spcPts val="8466"/>
              </a:lnSpc>
              <a:defRPr sz="8466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26.03.2014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347738" y="6310732"/>
            <a:ext cx="3860800" cy="1665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/>
              <a:t>Titel der Präsentation.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34F1F-CFD9-4D22-A0D9-6E0754889B5C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extplatzhalter 7"/>
          <p:cNvSpPr txBox="1">
            <a:spLocks/>
          </p:cNvSpPr>
          <p:nvPr userDrawn="1"/>
        </p:nvSpPr>
        <p:spPr>
          <a:xfrm>
            <a:off x="1347736" y="6423487"/>
            <a:ext cx="3862645" cy="19811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2304288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500" b="0" i="0" kern="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NewCenturySchlbk LT Pro" pitchFamily="18" charset="0"/>
                <a:ea typeface="+mn-ea"/>
                <a:cs typeface="+mn-cs"/>
              </a:defRPr>
            </a:lvl1pPr>
            <a:lvl2pPr marL="900000" indent="-900000" algn="l" defTabSz="2304288" rtl="0" eaLnBrk="1" latinLnBrk="0" hangingPunct="1">
              <a:lnSpc>
                <a:spcPct val="100000"/>
              </a:lnSpc>
              <a:spcBef>
                <a:spcPts val="0"/>
              </a:spcBef>
              <a:buFontTx/>
              <a:buBlip>
                <a:blip r:embed="rId2"/>
              </a:buBlip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NewCenturySchlbk LT Pro" pitchFamily="18" charset="0"/>
                <a:ea typeface="+mn-ea"/>
                <a:cs typeface="+mn-cs"/>
              </a:defRPr>
            </a:lvl2pPr>
            <a:lvl3pPr marL="900000" indent="-900000" algn="l" defTabSz="2304288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NewCenturySchlbk LT Pro" pitchFamily="18" charset="0"/>
                <a:ea typeface="+mn-ea"/>
                <a:cs typeface="+mn-cs"/>
              </a:defRPr>
            </a:lvl3pPr>
            <a:lvl4pPr marL="1800000" indent="-1800000" algn="l" defTabSz="2304288" rtl="0" eaLnBrk="1" latinLnBrk="0" hangingPunct="1">
              <a:lnSpc>
                <a:spcPct val="100000"/>
              </a:lnSpc>
              <a:spcBef>
                <a:spcPts val="0"/>
              </a:spcBef>
              <a:buSzPct val="135000"/>
              <a:buFontTx/>
              <a:buBlip>
                <a:blip r:embed="rId3"/>
              </a:buBlip>
              <a:defRPr sz="1500" kern="1200" baseline="30000">
                <a:solidFill>
                  <a:schemeClr val="tx1">
                    <a:lumMod val="50000"/>
                    <a:lumOff val="50000"/>
                  </a:schemeClr>
                </a:solidFill>
                <a:latin typeface="NewCenturySchlbk LT Pro" pitchFamily="18" charset="0"/>
                <a:ea typeface="+mn-ea"/>
                <a:cs typeface="+mn-cs"/>
              </a:defRPr>
            </a:lvl4pPr>
            <a:lvl5pPr marL="0" indent="0" algn="l" defTabSz="2304288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NewCenturySchlbk LT Pro" pitchFamily="18" charset="0"/>
                <a:ea typeface="+mn-ea"/>
                <a:cs typeface="+mn-cs"/>
              </a:defRPr>
            </a:lvl5pPr>
            <a:lvl6pPr marL="6336792" indent="-576072" algn="l" defTabSz="230428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488936" indent="-576072" algn="l" defTabSz="230428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1080" indent="-576072" algn="l" defTabSz="230428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793224" indent="-576072" algn="l" defTabSz="230428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762" err="1">
                <a:solidFill>
                  <a:schemeClr val="bg1"/>
                </a:solidFill>
              </a:rPr>
              <a:t>Subtitel</a:t>
            </a:r>
            <a:r>
              <a:rPr lang="de-DE" sz="762">
                <a:solidFill>
                  <a:schemeClr val="bg1"/>
                </a:solidFill>
              </a:rPr>
              <a:t> der Präsentation.</a:t>
            </a:r>
          </a:p>
        </p:txBody>
      </p:sp>
      <p:grpSp>
        <p:nvGrpSpPr>
          <p:cNvPr id="11" name="Gruppieren 10"/>
          <p:cNvGrpSpPr/>
          <p:nvPr userDrawn="1"/>
        </p:nvGrpSpPr>
        <p:grpSpPr>
          <a:xfrm>
            <a:off x="10833688" y="6191083"/>
            <a:ext cx="990422" cy="464808"/>
            <a:chOff x="10238400" y="5850000"/>
            <a:chExt cx="936000" cy="439200"/>
          </a:xfrm>
        </p:grpSpPr>
        <p:sp>
          <p:nvSpPr>
            <p:cNvPr id="12" name="Ellipse 11"/>
            <p:cNvSpPr/>
            <p:nvPr userDrawn="1"/>
          </p:nvSpPr>
          <p:spPr>
            <a:xfrm>
              <a:off x="10735200" y="5850000"/>
              <a:ext cx="439200" cy="439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rtlCol="0" anchor="ctr"/>
            <a:lstStyle/>
            <a:p>
              <a:pPr algn="ctr"/>
              <a:endParaRPr lang="de-DE" sz="1524"/>
            </a:p>
          </p:txBody>
        </p:sp>
        <p:sp>
          <p:nvSpPr>
            <p:cNvPr id="13" name="Ellipse 12"/>
            <p:cNvSpPr/>
            <p:nvPr userDrawn="1"/>
          </p:nvSpPr>
          <p:spPr>
            <a:xfrm>
              <a:off x="10238400" y="5850000"/>
              <a:ext cx="439200" cy="439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rtlCol="0" anchor="ctr"/>
            <a:lstStyle/>
            <a:p>
              <a:pPr algn="ctr"/>
              <a:endParaRPr lang="de-DE" sz="1524"/>
            </a:p>
          </p:txBody>
        </p:sp>
      </p:grpSp>
      <p:pic>
        <p:nvPicPr>
          <p:cNvPr id="14" name="Bild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972" y="6193115"/>
            <a:ext cx="989834" cy="46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35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chart weiß Headline 2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415" y="469611"/>
            <a:ext cx="11466035" cy="2197333"/>
          </a:xfrm>
        </p:spPr>
        <p:txBody>
          <a:bodyPr/>
          <a:lstStyle>
            <a:lvl1pPr>
              <a:lnSpc>
                <a:spcPts val="8466"/>
              </a:lnSpc>
              <a:defRPr sz="8466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7600" y="2620952"/>
            <a:ext cx="11466035" cy="2840381"/>
          </a:xfrm>
        </p:spPr>
        <p:txBody>
          <a:bodyPr/>
          <a:lstStyle>
            <a:lvl1pPr>
              <a:lnSpc>
                <a:spcPts val="8466"/>
              </a:lnSpc>
              <a:spcBef>
                <a:spcPts val="0"/>
              </a:spcBef>
              <a:defRPr sz="8466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26.03.2014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347738" y="6310732"/>
            <a:ext cx="3860800" cy="166525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 der Präsentation.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34F1F-CFD9-4D22-A0D9-6E0754889B5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4280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51">
          <p15:clr>
            <a:srgbClr val="FBAE40"/>
          </p15:clr>
        </p15:guide>
        <p15:guide id="2" pos="453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sere Werte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ipse 11"/>
          <p:cNvSpPr/>
          <p:nvPr userDrawn="1"/>
        </p:nvSpPr>
        <p:spPr>
          <a:xfrm>
            <a:off x="5356146" y="1064749"/>
            <a:ext cx="1493333" cy="149333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24"/>
          </a:p>
        </p:txBody>
      </p:sp>
      <p:sp>
        <p:nvSpPr>
          <p:cNvPr id="17" name="Ellipse 16"/>
          <p:cNvSpPr/>
          <p:nvPr userDrawn="1"/>
        </p:nvSpPr>
        <p:spPr>
          <a:xfrm>
            <a:off x="5356146" y="4299920"/>
            <a:ext cx="1493333" cy="149333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24"/>
          </a:p>
        </p:txBody>
      </p:sp>
      <p:sp>
        <p:nvSpPr>
          <p:cNvPr id="18" name="Ellipse 17"/>
          <p:cNvSpPr/>
          <p:nvPr userDrawn="1"/>
        </p:nvSpPr>
        <p:spPr>
          <a:xfrm>
            <a:off x="5356146" y="2687098"/>
            <a:ext cx="1493333" cy="149333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24"/>
          </a:p>
        </p:txBody>
      </p:sp>
      <p:sp>
        <p:nvSpPr>
          <p:cNvPr id="19" name="Ellipse 18"/>
          <p:cNvSpPr/>
          <p:nvPr userDrawn="1"/>
        </p:nvSpPr>
        <p:spPr>
          <a:xfrm>
            <a:off x="6978495" y="2691342"/>
            <a:ext cx="1493333" cy="149333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24"/>
          </a:p>
        </p:txBody>
      </p:sp>
      <p:sp>
        <p:nvSpPr>
          <p:cNvPr id="20" name="Ellipse 19"/>
          <p:cNvSpPr/>
          <p:nvPr userDrawn="1"/>
        </p:nvSpPr>
        <p:spPr>
          <a:xfrm>
            <a:off x="3729218" y="2687098"/>
            <a:ext cx="1493333" cy="149333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24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26.03.2014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347738" y="6310732"/>
            <a:ext cx="3860800" cy="1665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/>
              <a:t>Titel der Präsentation.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34F1F-CFD9-4D22-A0D9-6E0754889B5C}" type="slidenum">
              <a:rPr lang="de-DE" smtClean="0"/>
              <a:t>‹#›</a:t>
            </a:fld>
            <a:endParaRPr lang="de-DE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277665" y="204254"/>
            <a:ext cx="5790800" cy="749086"/>
          </a:xfrm>
          <a:prstGeom prst="rect">
            <a:avLst/>
          </a:prstGeom>
          <a:noFill/>
        </p:spPr>
        <p:txBody>
          <a:bodyPr wrap="square" lIns="96743" tIns="48372" rIns="96743" bIns="48372" rtlCol="0">
            <a:spAutoFit/>
          </a:bodyPr>
          <a:lstStyle/>
          <a:p>
            <a:pPr rtl="0"/>
            <a:r>
              <a:rPr lang="de-DE" sz="4233">
                <a:latin typeface="+mj-lt"/>
              </a:rPr>
              <a:t>Unsere</a:t>
            </a:r>
            <a:r>
              <a:rPr lang="de-DE" sz="4233" baseline="0">
                <a:latin typeface="+mj-lt"/>
              </a:rPr>
              <a:t> Werte.</a:t>
            </a:r>
            <a:endParaRPr lang="de-DE" sz="4233">
              <a:latin typeface="+mj-lt"/>
            </a:endParaRPr>
          </a:p>
        </p:txBody>
      </p:sp>
      <p:sp>
        <p:nvSpPr>
          <p:cNvPr id="13" name="Textfeld 12"/>
          <p:cNvSpPr txBox="1"/>
          <p:nvPr userDrawn="1"/>
        </p:nvSpPr>
        <p:spPr>
          <a:xfrm>
            <a:off x="5410415" y="1676254"/>
            <a:ext cx="1371506" cy="345321"/>
          </a:xfrm>
          <a:prstGeom prst="rect">
            <a:avLst/>
          </a:prstGeom>
          <a:noFill/>
        </p:spPr>
        <p:txBody>
          <a:bodyPr wrap="square" lIns="96743" tIns="48372" rIns="96743" bIns="48372" rtlCol="0">
            <a:spAutoFit/>
          </a:bodyPr>
          <a:lstStyle/>
          <a:p>
            <a:pPr algn="ctr"/>
            <a:r>
              <a:rPr lang="de-DE" sz="1609">
                <a:solidFill>
                  <a:schemeClr val="bg1"/>
                </a:solidFill>
                <a:latin typeface="+mj-lt"/>
              </a:rPr>
              <a:t>exzellent</a:t>
            </a:r>
          </a:p>
        </p:txBody>
      </p:sp>
      <p:sp>
        <p:nvSpPr>
          <p:cNvPr id="14" name="Textfeld 13"/>
          <p:cNvSpPr txBox="1"/>
          <p:nvPr userDrawn="1"/>
        </p:nvSpPr>
        <p:spPr>
          <a:xfrm>
            <a:off x="5340866" y="4904181"/>
            <a:ext cx="1523895" cy="345321"/>
          </a:xfrm>
          <a:prstGeom prst="rect">
            <a:avLst/>
          </a:prstGeom>
          <a:noFill/>
        </p:spPr>
        <p:txBody>
          <a:bodyPr wrap="square" lIns="96743" tIns="48372" rIns="96743" bIns="48372" rtlCol="0">
            <a:spAutoFit/>
          </a:bodyPr>
          <a:lstStyle/>
          <a:p>
            <a:pPr algn="ctr"/>
            <a:r>
              <a:rPr lang="de-DE" sz="1609">
                <a:solidFill>
                  <a:schemeClr val="bg1"/>
                </a:solidFill>
                <a:latin typeface="+mj-lt"/>
              </a:rPr>
              <a:t>ganzheitlich</a:t>
            </a:r>
          </a:p>
        </p:txBody>
      </p:sp>
      <p:sp>
        <p:nvSpPr>
          <p:cNvPr id="15" name="Textfeld 14"/>
          <p:cNvSpPr txBox="1"/>
          <p:nvPr userDrawn="1"/>
        </p:nvSpPr>
        <p:spPr>
          <a:xfrm>
            <a:off x="6936367" y="3292166"/>
            <a:ext cx="1591050" cy="345321"/>
          </a:xfrm>
          <a:prstGeom prst="rect">
            <a:avLst/>
          </a:prstGeom>
          <a:noFill/>
        </p:spPr>
        <p:txBody>
          <a:bodyPr wrap="square" lIns="96743" tIns="48372" rIns="96743" bIns="48372" rtlCol="0">
            <a:spAutoFit/>
          </a:bodyPr>
          <a:lstStyle/>
          <a:p>
            <a:pPr algn="ctr"/>
            <a:r>
              <a:rPr lang="de-DE" sz="1609">
                <a:solidFill>
                  <a:schemeClr val="bg1"/>
                </a:solidFill>
                <a:latin typeface="+mj-lt"/>
              </a:rPr>
              <a:t>fortschrittlich</a:t>
            </a:r>
          </a:p>
        </p:txBody>
      </p:sp>
      <p:sp>
        <p:nvSpPr>
          <p:cNvPr id="16" name="Textfeld 15"/>
          <p:cNvSpPr txBox="1"/>
          <p:nvPr userDrawn="1"/>
        </p:nvSpPr>
        <p:spPr>
          <a:xfrm>
            <a:off x="3657769" y="3239406"/>
            <a:ext cx="1591050" cy="345321"/>
          </a:xfrm>
          <a:prstGeom prst="rect">
            <a:avLst/>
          </a:prstGeom>
          <a:noFill/>
        </p:spPr>
        <p:txBody>
          <a:bodyPr wrap="square" lIns="96743" tIns="48372" rIns="96743" bIns="48372" rtlCol="0">
            <a:spAutoFit/>
          </a:bodyPr>
          <a:lstStyle/>
          <a:p>
            <a:pPr algn="ctr"/>
            <a:r>
              <a:rPr lang="de-DE" sz="1609">
                <a:solidFill>
                  <a:schemeClr val="bg1"/>
                </a:solidFill>
                <a:latin typeface="+mj-lt"/>
              </a:rPr>
              <a:t>substanziell</a:t>
            </a:r>
          </a:p>
        </p:txBody>
      </p:sp>
      <p:pic>
        <p:nvPicPr>
          <p:cNvPr id="21" name="Bild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9101" y="3216402"/>
            <a:ext cx="1104341" cy="41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10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nzheitlich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 userDrawn="1"/>
        </p:nvSpPr>
        <p:spPr>
          <a:xfrm>
            <a:off x="1143342" y="2638448"/>
            <a:ext cx="1580865" cy="158110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24"/>
          </a:p>
        </p:txBody>
      </p:sp>
      <p:sp>
        <p:nvSpPr>
          <p:cNvPr id="17" name="Ellipse 16"/>
          <p:cNvSpPr/>
          <p:nvPr userDrawn="1"/>
        </p:nvSpPr>
        <p:spPr>
          <a:xfrm>
            <a:off x="2329802" y="2638448"/>
            <a:ext cx="1580865" cy="158110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24"/>
          </a:p>
        </p:txBody>
      </p:sp>
      <p:sp>
        <p:nvSpPr>
          <p:cNvPr id="18" name="Ellipse 17"/>
          <p:cNvSpPr/>
          <p:nvPr userDrawn="1"/>
        </p:nvSpPr>
        <p:spPr>
          <a:xfrm>
            <a:off x="3516262" y="2638448"/>
            <a:ext cx="1580865" cy="158110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24"/>
          </a:p>
        </p:txBody>
      </p:sp>
      <p:sp>
        <p:nvSpPr>
          <p:cNvPr id="19" name="Ellipse 18"/>
          <p:cNvSpPr/>
          <p:nvPr userDrawn="1"/>
        </p:nvSpPr>
        <p:spPr>
          <a:xfrm>
            <a:off x="4702723" y="2638448"/>
            <a:ext cx="1580865" cy="158110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24"/>
          </a:p>
        </p:txBody>
      </p:sp>
      <p:sp>
        <p:nvSpPr>
          <p:cNvPr id="20" name="Ellipse 19"/>
          <p:cNvSpPr/>
          <p:nvPr userDrawn="1"/>
        </p:nvSpPr>
        <p:spPr>
          <a:xfrm>
            <a:off x="5889184" y="2638448"/>
            <a:ext cx="1580865" cy="158110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24"/>
          </a:p>
        </p:txBody>
      </p:sp>
      <p:sp>
        <p:nvSpPr>
          <p:cNvPr id="21" name="Ellipse 20"/>
          <p:cNvSpPr/>
          <p:nvPr userDrawn="1"/>
        </p:nvSpPr>
        <p:spPr>
          <a:xfrm>
            <a:off x="7075643" y="2638448"/>
            <a:ext cx="1580865" cy="158110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24"/>
          </a:p>
        </p:txBody>
      </p:sp>
      <p:sp>
        <p:nvSpPr>
          <p:cNvPr id="22" name="Ellipse 21"/>
          <p:cNvSpPr/>
          <p:nvPr userDrawn="1"/>
        </p:nvSpPr>
        <p:spPr>
          <a:xfrm>
            <a:off x="8262103" y="2638448"/>
            <a:ext cx="1580865" cy="158110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24"/>
          </a:p>
        </p:txBody>
      </p:sp>
      <p:sp>
        <p:nvSpPr>
          <p:cNvPr id="23" name="Ellipse 22"/>
          <p:cNvSpPr/>
          <p:nvPr userDrawn="1"/>
        </p:nvSpPr>
        <p:spPr>
          <a:xfrm>
            <a:off x="9448567" y="2638448"/>
            <a:ext cx="1580865" cy="158110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24"/>
          </a:p>
        </p:txBody>
      </p:sp>
      <p:sp>
        <p:nvSpPr>
          <p:cNvPr id="4" name="Datumsplatzhalt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de-DE"/>
              <a:t>26.03.2014</a:t>
            </a:r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11"/>
          </p:nvPr>
        </p:nvSpPr>
        <p:spPr>
          <a:xfrm>
            <a:off x="1347738" y="6310732"/>
            <a:ext cx="3860800" cy="1665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/>
              <a:t>Titel der Präsentation.</a:t>
            </a:r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48D34F1F-CFD9-4D22-A0D9-6E0754889B5C}" type="slidenum">
              <a:rPr lang="de-DE" smtClean="0"/>
              <a:t>‹#›</a:t>
            </a:fld>
            <a:endParaRPr lang="de-DE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266653" y="204254"/>
            <a:ext cx="5790800" cy="749086"/>
          </a:xfrm>
          <a:prstGeom prst="rect">
            <a:avLst/>
          </a:prstGeom>
          <a:noFill/>
        </p:spPr>
        <p:txBody>
          <a:bodyPr wrap="square" lIns="96743" tIns="48372" rIns="96743" bIns="48372" rtlCol="0">
            <a:spAutoFit/>
          </a:bodyPr>
          <a:lstStyle/>
          <a:p>
            <a:pPr rtl="0"/>
            <a:r>
              <a:rPr lang="de-DE" sz="4233">
                <a:latin typeface="+mj-lt"/>
              </a:rPr>
              <a:t>ganzheitlich.</a:t>
            </a:r>
          </a:p>
        </p:txBody>
      </p:sp>
      <p:sp>
        <p:nvSpPr>
          <p:cNvPr id="7" name="Textfeld 6"/>
          <p:cNvSpPr txBox="1"/>
          <p:nvPr userDrawn="1"/>
        </p:nvSpPr>
        <p:spPr>
          <a:xfrm>
            <a:off x="1295731" y="3276587"/>
            <a:ext cx="9581313" cy="2497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indent="0" algn="ctr" defTabSz="1219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117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architecture</a:t>
            </a:r>
            <a:r>
              <a:rPr lang="de-DE" sz="2117" b="0" i="0" u="none" strike="noStrike" kern="1200" baseline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design</a:t>
            </a:r>
            <a:r>
              <a:rPr lang="de-DE" sz="2117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communication</a:t>
            </a:r>
            <a:r>
              <a:rPr lang="de-DE" sz="2117" b="0" i="0" u="none" strike="noStrike" kern="1200" baseline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text</a:t>
            </a:r>
            <a:r>
              <a:rPr lang="de-DE" sz="2117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interaction</a:t>
            </a:r>
            <a:r>
              <a:rPr lang="de-DE" sz="2117" b="0" i="0" u="none" strike="noStrike" kern="1200" baseline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motion</a:t>
            </a:r>
            <a:r>
              <a:rPr lang="de-DE" sz="2117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art</a:t>
            </a:r>
            <a:r>
              <a:rPr lang="de-DE" sz="2117" b="0" i="0" u="none" strike="noStrike" kern="1200" baseline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4195719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, 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7600" y="338885"/>
            <a:ext cx="11466035" cy="571484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1394" y="1142857"/>
            <a:ext cx="11429211" cy="1685841"/>
          </a:xfrm>
        </p:spPr>
        <p:txBody>
          <a:bodyPr/>
          <a:lstStyle>
            <a:lvl1pPr marL="952425" indent="-952425">
              <a:lnSpc>
                <a:spcPts val="2434"/>
              </a:lnSpc>
              <a:spcBef>
                <a:spcPts val="0"/>
              </a:spcBef>
              <a:buSzPct val="130000"/>
              <a:buFontTx/>
              <a:buBlip>
                <a:blip r:embed="rId2"/>
              </a:buBlip>
              <a:defRPr sz="3217" baseline="30000">
                <a:solidFill>
                  <a:schemeClr val="tx1">
                    <a:lumMod val="50000"/>
                    <a:lumOff val="50000"/>
                  </a:schemeClr>
                </a:solidFill>
                <a:latin typeface="NewCenturySchlbk LT Pro" pitchFamily="18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26.03.2014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347738" y="6310732"/>
            <a:ext cx="3860800" cy="1665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/>
              <a:t>Titel der Präsentation.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34F1F-CFD9-4D22-A0D9-6E0754889B5C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>
          <a:xfrm>
            <a:off x="381317" y="2894742"/>
            <a:ext cx="5639093" cy="3238412"/>
          </a:xfrm>
          <a:solidFill>
            <a:schemeClr val="bg2">
              <a:lumMod val="90000"/>
            </a:schemeClr>
          </a:solidFill>
        </p:spPr>
        <p:txBody>
          <a:bodyPr bIns="224955" anchor="b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1" name="Bildplatzhalter 9"/>
          <p:cNvSpPr>
            <a:spLocks noGrp="1"/>
          </p:cNvSpPr>
          <p:nvPr>
            <p:ph type="pic" sz="quarter" idx="15"/>
          </p:nvPr>
        </p:nvSpPr>
        <p:spPr>
          <a:xfrm>
            <a:off x="6172196" y="2895555"/>
            <a:ext cx="5639093" cy="3238412"/>
          </a:xfrm>
          <a:solidFill>
            <a:schemeClr val="bg2">
              <a:lumMod val="90000"/>
            </a:schemeClr>
          </a:solidFill>
        </p:spPr>
        <p:txBody>
          <a:bodyPr bIns="224955" anchor="b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531692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2spaltig, 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7600" y="338885"/>
            <a:ext cx="11466035" cy="571484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1394" y="1020952"/>
            <a:ext cx="11429211" cy="1685841"/>
          </a:xfrm>
        </p:spPr>
        <p:txBody>
          <a:bodyPr numCol="2" spcCol="180000"/>
          <a:lstStyle>
            <a:lvl1pPr marL="0" indent="0">
              <a:lnSpc>
                <a:spcPts val="2434"/>
              </a:lnSpc>
              <a:spcBef>
                <a:spcPts val="0"/>
              </a:spcBef>
              <a:buSzPct val="132000"/>
              <a:buFontTx/>
              <a:buNone/>
              <a:defRPr sz="2117" baseline="0">
                <a:solidFill>
                  <a:schemeClr val="tx1">
                    <a:lumMod val="50000"/>
                    <a:lumOff val="50000"/>
                  </a:schemeClr>
                </a:solidFill>
                <a:latin typeface="NewCenturySchlbk LT Pro" pitchFamily="18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26.03.2014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347738" y="6310732"/>
            <a:ext cx="3860800" cy="1665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/>
              <a:t>Titel der Präsentation.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34F1F-CFD9-4D22-A0D9-6E0754889B5C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>
          <a:xfrm>
            <a:off x="381317" y="2894742"/>
            <a:ext cx="5639093" cy="3238412"/>
          </a:xfrm>
          <a:solidFill>
            <a:schemeClr val="bg2">
              <a:lumMod val="90000"/>
            </a:schemeClr>
          </a:solidFill>
        </p:spPr>
        <p:txBody>
          <a:bodyPr bIns="224955" anchor="b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1" name="Bildplatzhalter 9"/>
          <p:cNvSpPr>
            <a:spLocks noGrp="1"/>
          </p:cNvSpPr>
          <p:nvPr>
            <p:ph type="pic" sz="quarter" idx="15"/>
          </p:nvPr>
        </p:nvSpPr>
        <p:spPr>
          <a:xfrm>
            <a:off x="6172196" y="2895555"/>
            <a:ext cx="5639093" cy="3238412"/>
          </a:xfrm>
          <a:solidFill>
            <a:schemeClr val="bg2">
              <a:lumMod val="90000"/>
            </a:schemeClr>
          </a:solidFill>
        </p:spPr>
        <p:txBody>
          <a:bodyPr bIns="224955" anchor="b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74032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it weiße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>
          <a:xfrm>
            <a:off x="1" y="1"/>
            <a:ext cx="12191999" cy="6858000"/>
          </a:xfrm>
          <a:solidFill>
            <a:schemeClr val="bg2">
              <a:lumMod val="90000"/>
            </a:schemeClr>
          </a:solidFill>
        </p:spPr>
        <p:txBody>
          <a:bodyPr bIns="224955" anchor="b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7600" y="339081"/>
            <a:ext cx="11466035" cy="571484"/>
          </a:xfrm>
        </p:spPr>
        <p:txBody>
          <a:bodyPr/>
          <a:lstStyle>
            <a:lvl1pPr>
              <a:lnSpc>
                <a:spcPts val="4233"/>
              </a:lnSpc>
              <a:defRPr sz="4233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7600" y="883898"/>
            <a:ext cx="11466035" cy="4907502"/>
          </a:xfrm>
        </p:spPr>
        <p:txBody>
          <a:bodyPr/>
          <a:lstStyle>
            <a:lvl1pPr marL="0" indent="0">
              <a:lnSpc>
                <a:spcPts val="4233"/>
              </a:lnSpc>
              <a:spcBef>
                <a:spcPts val="0"/>
              </a:spcBef>
              <a:buSzPct val="135000"/>
              <a:buFontTx/>
              <a:buNone/>
              <a:defRPr sz="4233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78189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it Einklin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>
          <a:xfrm>
            <a:off x="1" y="1"/>
            <a:ext cx="12191999" cy="6858000"/>
          </a:xfrm>
          <a:solidFill>
            <a:schemeClr val="bg2">
              <a:lumMod val="90000"/>
            </a:schemeClr>
          </a:solidFill>
        </p:spPr>
        <p:txBody>
          <a:bodyPr bIns="224955" anchor="b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9" name="Bildplatzhalter 18"/>
          <p:cNvSpPr>
            <a:spLocks noGrp="1"/>
          </p:cNvSpPr>
          <p:nvPr>
            <p:ph type="pic" sz="quarter" idx="20"/>
          </p:nvPr>
        </p:nvSpPr>
        <p:spPr>
          <a:xfrm>
            <a:off x="6952699" y="3543246"/>
            <a:ext cx="5239301" cy="3314755"/>
          </a:xfrm>
          <a:solidFill>
            <a:schemeClr val="bg1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80556" y="3741321"/>
            <a:ext cx="4670219" cy="952710"/>
          </a:xfrm>
        </p:spPr>
        <p:txBody>
          <a:bodyPr/>
          <a:lstStyle>
            <a:lvl1pPr>
              <a:lnSpc>
                <a:spcPts val="2434"/>
              </a:lnSpc>
              <a:defRPr sz="2117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80556" y="4810068"/>
            <a:ext cx="4670219" cy="1362364"/>
          </a:xfrm>
        </p:spPr>
        <p:txBody>
          <a:bodyPr/>
          <a:lstStyle>
            <a:lvl1pPr marL="457164" indent="0">
              <a:lnSpc>
                <a:spcPts val="2434"/>
              </a:lnSpc>
              <a:spcBef>
                <a:spcPts val="0"/>
              </a:spcBef>
              <a:buSzPct val="135000"/>
              <a:buFontTx/>
              <a:buNone/>
              <a:defRPr sz="2117" baseline="0">
                <a:solidFill>
                  <a:schemeClr val="tx1">
                    <a:lumMod val="50000"/>
                    <a:lumOff val="50000"/>
                  </a:schemeClr>
                </a:solidFill>
                <a:latin typeface="NewCenturySchlbk LT Pro" pitchFamily="18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89082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len Dank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1228" y="1251847"/>
            <a:ext cx="11466035" cy="4191352"/>
          </a:xfrm>
        </p:spPr>
        <p:txBody>
          <a:bodyPr/>
          <a:lstStyle>
            <a:lvl1pPr>
              <a:lnSpc>
                <a:spcPts val="2434"/>
              </a:lnSpc>
              <a:spcBef>
                <a:spcPts val="0"/>
              </a:spcBef>
              <a:defRPr sz="2117">
                <a:solidFill>
                  <a:schemeClr val="tx1">
                    <a:lumMod val="50000"/>
                    <a:lumOff val="50000"/>
                  </a:schemeClr>
                </a:solidFill>
                <a:latin typeface="NewCenturySchlbk LT Pro" pitchFamily="18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26.03.2014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347738" y="6310732"/>
            <a:ext cx="3860800" cy="1665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/>
              <a:t>Titel der Präsentation.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34F1F-CFD9-4D22-A0D9-6E0754889B5C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266653" y="204254"/>
            <a:ext cx="11543953" cy="749086"/>
          </a:xfrm>
          <a:prstGeom prst="rect">
            <a:avLst/>
          </a:prstGeom>
          <a:noFill/>
        </p:spPr>
        <p:txBody>
          <a:bodyPr wrap="square" lIns="96743" tIns="48372" rIns="96743" bIns="48372" rtlCol="0">
            <a:spAutoFit/>
          </a:bodyPr>
          <a:lstStyle/>
          <a:p>
            <a:pPr rtl="0"/>
            <a:r>
              <a:rPr lang="de-DE" sz="4233">
                <a:latin typeface="+mj-lt"/>
              </a:rPr>
              <a:t>Vielen Dank für Ihre Aufmerksamkeit.</a:t>
            </a:r>
          </a:p>
        </p:txBody>
      </p:sp>
    </p:spTree>
    <p:extLst>
      <p:ext uri="{BB962C8B-B14F-4D97-AF65-F5344CB8AC3E}">
        <p14:creationId xmlns:p14="http://schemas.microsoft.com/office/powerpoint/2010/main" val="1715392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_Cla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e 8"/>
          <p:cNvSpPr/>
          <p:nvPr userDrawn="1"/>
        </p:nvSpPr>
        <p:spPr>
          <a:xfrm>
            <a:off x="3508377" y="841988"/>
            <a:ext cx="5165430" cy="51662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43" tIns="48372" rIns="96743" bIns="48372" rtlCol="0" anchor="ctr"/>
          <a:lstStyle/>
          <a:p>
            <a:pPr algn="ctr"/>
            <a:endParaRPr lang="de-DE" sz="1524"/>
          </a:p>
        </p:txBody>
      </p:sp>
      <p:pic>
        <p:nvPicPr>
          <p:cNvPr id="6" name="Bild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90245" y="2728416"/>
            <a:ext cx="3809314" cy="1431401"/>
          </a:xfrm>
          <a:prstGeom prst="rect">
            <a:avLst/>
          </a:prstGeom>
        </p:spPr>
      </p:pic>
      <p:sp>
        <p:nvSpPr>
          <p:cNvPr id="10" name="Oval 9"/>
          <p:cNvSpPr/>
          <p:nvPr userDrawn="1"/>
        </p:nvSpPr>
        <p:spPr>
          <a:xfrm>
            <a:off x="10789855" y="320083"/>
            <a:ext cx="1036306" cy="1036306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24"/>
          </a:p>
        </p:txBody>
      </p:sp>
      <p:pic>
        <p:nvPicPr>
          <p:cNvPr id="11" name="Bild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89855" y="320083"/>
            <a:ext cx="1036306" cy="1036306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9855" y="6355039"/>
            <a:ext cx="975346" cy="13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98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6"/>
          <p:cNvSpPr/>
          <p:nvPr userDrawn="1"/>
        </p:nvSpPr>
        <p:spPr>
          <a:xfrm>
            <a:off x="4990201" y="1051593"/>
            <a:ext cx="2205592" cy="22059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743" tIns="48372" rIns="96743" bIns="483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24"/>
          </a:p>
        </p:txBody>
      </p:sp>
      <p:sp>
        <p:nvSpPr>
          <p:cNvPr id="7" name="Ellipse 6"/>
          <p:cNvSpPr/>
          <p:nvPr userDrawn="1"/>
        </p:nvSpPr>
        <p:spPr>
          <a:xfrm>
            <a:off x="4990201" y="3489866"/>
            <a:ext cx="2205592" cy="220593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743" tIns="48372" rIns="96743" bIns="483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24"/>
          </a:p>
        </p:txBody>
      </p:sp>
      <p:pic>
        <p:nvPicPr>
          <p:cNvPr id="3" name="Bild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98735" y="1051593"/>
            <a:ext cx="2194530" cy="4632895"/>
          </a:xfrm>
          <a:prstGeom prst="rect">
            <a:avLst/>
          </a:prstGeom>
        </p:spPr>
      </p:pic>
      <p:sp>
        <p:nvSpPr>
          <p:cNvPr id="2" name="Textfeld 1"/>
          <p:cNvSpPr txBox="1"/>
          <p:nvPr userDrawn="1"/>
        </p:nvSpPr>
        <p:spPr>
          <a:xfrm>
            <a:off x="380931" y="6438727"/>
            <a:ext cx="3428764" cy="1303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47">
                <a:solidFill>
                  <a:schemeClr val="tx1">
                    <a:lumMod val="50000"/>
                    <a:lumOff val="50000"/>
                  </a:schemeClr>
                </a:solidFill>
                <a:latin typeface="NewCenturySchlbk LT Pro" pitchFamily="18" charset="0"/>
              </a:rPr>
              <a:t>©  </a:t>
            </a:r>
            <a:r>
              <a:rPr lang="en-US" sz="847" err="1">
                <a:solidFill>
                  <a:schemeClr val="tx1">
                    <a:lumMod val="50000"/>
                    <a:lumOff val="50000"/>
                  </a:schemeClr>
                </a:solidFill>
                <a:latin typeface="NewCenturySchlbk LT Pro" pitchFamily="18" charset="0"/>
              </a:rPr>
              <a:t>Mutabor</a:t>
            </a:r>
            <a:r>
              <a:rPr lang="en-US" sz="847">
                <a:solidFill>
                  <a:schemeClr val="tx1">
                    <a:lumMod val="50000"/>
                    <a:lumOff val="50000"/>
                  </a:schemeClr>
                </a:solidFill>
                <a:latin typeface="NewCenturySchlbk LT Pro" pitchFamily="18" charset="0"/>
              </a:rPr>
              <a:t> 2014. All rights reserved.</a:t>
            </a:r>
            <a:endParaRPr lang="de-DE" sz="847">
              <a:solidFill>
                <a:schemeClr val="tx1">
                  <a:lumMod val="50000"/>
                  <a:lumOff val="50000"/>
                </a:schemeClr>
              </a:solidFill>
              <a:latin typeface="NewCenturySchlbk LT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1735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292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/>
          <p:cNvSpPr>
            <a:spLocks noGrp="1"/>
          </p:cNvSpPr>
          <p:nvPr>
            <p:ph type="pic" sz="quarter" idx="10" hasCustomPrompt="1"/>
          </p:nvPr>
        </p:nvSpPr>
        <p:spPr>
          <a:xfrm>
            <a:off x="640358" y="1989173"/>
            <a:ext cx="1079438" cy="1079750"/>
          </a:xfrm>
          <a:prstGeom prst="ellipse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FontTx/>
              <a:buNone/>
              <a:defRPr sz="1099">
                <a:latin typeface="Daimler CS" pitchFamily="2" charset="0"/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3" name="Bildplatzhalter 10"/>
          <p:cNvSpPr>
            <a:spLocks noGrp="1"/>
          </p:cNvSpPr>
          <p:nvPr>
            <p:ph type="pic" sz="quarter" idx="11" hasCustomPrompt="1"/>
          </p:nvPr>
        </p:nvSpPr>
        <p:spPr>
          <a:xfrm>
            <a:off x="4316406" y="1989173"/>
            <a:ext cx="1079438" cy="1079750"/>
          </a:xfrm>
          <a:prstGeom prst="ellipse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FontTx/>
              <a:buNone/>
              <a:defRPr sz="1099">
                <a:latin typeface="Daimler CS" pitchFamily="2" charset="0"/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5" name="Bildplatzhalter 10"/>
          <p:cNvSpPr>
            <a:spLocks noGrp="1"/>
          </p:cNvSpPr>
          <p:nvPr>
            <p:ph type="pic" sz="quarter" idx="12" hasCustomPrompt="1"/>
          </p:nvPr>
        </p:nvSpPr>
        <p:spPr>
          <a:xfrm>
            <a:off x="7661372" y="1989173"/>
            <a:ext cx="1079438" cy="1079750"/>
          </a:xfrm>
          <a:prstGeom prst="ellipse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FontTx/>
              <a:buNone/>
              <a:defRPr sz="1099">
                <a:latin typeface="Daimler CS" pitchFamily="2" charset="0"/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0AAC9E-74B9-4145-A353-3207559E08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8500" y="6564880"/>
            <a:ext cx="8120970" cy="2159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1199">
                <a:solidFill>
                  <a:schemeClr val="tx1"/>
                </a:solidFill>
                <a:latin typeface="Daimler CS" pitchFamily="2" charset="0"/>
              </a:defRPr>
            </a:lvl1pPr>
            <a:lvl2pPr marL="0" indent="0" algn="r">
              <a:spcBef>
                <a:spcPts val="0"/>
              </a:spcBef>
              <a:defRPr sz="1199">
                <a:latin typeface="+mn-lt"/>
              </a:defRPr>
            </a:lvl2pPr>
            <a:lvl3pPr marL="0" indent="0" algn="r">
              <a:spcBef>
                <a:spcPts val="0"/>
              </a:spcBef>
              <a:defRPr sz="1199">
                <a:latin typeface="+mn-lt"/>
              </a:defRPr>
            </a:lvl3pPr>
            <a:lvl4pPr marL="0" indent="0" algn="r">
              <a:spcBef>
                <a:spcPts val="0"/>
              </a:spcBef>
              <a:defRPr sz="1199">
                <a:latin typeface="+mn-lt"/>
              </a:defRPr>
            </a:lvl4pPr>
            <a:lvl5pPr marL="0" indent="0" algn="r">
              <a:spcBef>
                <a:spcPts val="0"/>
              </a:spcBef>
              <a:defRPr sz="1199">
                <a:latin typeface="+mn-lt"/>
              </a:defRPr>
            </a:lvl5pPr>
            <a:lvl6pPr marL="0" indent="0" algn="r">
              <a:spcBef>
                <a:spcPts val="0"/>
              </a:spcBef>
              <a:defRPr sz="1199">
                <a:latin typeface="+mn-lt"/>
              </a:defRPr>
            </a:lvl6pPr>
            <a:lvl7pPr marL="0" indent="0" algn="r">
              <a:spcBef>
                <a:spcPts val="0"/>
              </a:spcBef>
              <a:defRPr sz="1199">
                <a:latin typeface="+mn-lt"/>
              </a:defRPr>
            </a:lvl7pPr>
            <a:lvl8pPr marL="0" indent="0" algn="r">
              <a:spcBef>
                <a:spcPts val="0"/>
              </a:spcBef>
              <a:defRPr sz="1199">
                <a:latin typeface="+mn-lt"/>
              </a:defRPr>
            </a:lvl8pPr>
            <a:lvl9pPr marL="0" indent="0" algn="r">
              <a:spcBef>
                <a:spcPts val="0"/>
              </a:spcBef>
              <a:defRPr sz="1199">
                <a:latin typeface="+mn-lt"/>
              </a:defRPr>
            </a:lvl9pPr>
          </a:lstStyle>
          <a:p>
            <a:r>
              <a:rPr lang="en-GB"/>
              <a:t>FUSO EUROPE DISTRIBUTOR MEETING | FEB 2023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13ADD6-3419-4373-97B6-3192306E3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6804" y="6564880"/>
            <a:ext cx="523974" cy="2159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199">
                <a:solidFill>
                  <a:schemeClr val="tx1"/>
                </a:solidFill>
                <a:latin typeface="Daimler CS" pitchFamily="2" charset="0"/>
              </a:defRPr>
            </a:lvl1pPr>
            <a:lvl2pPr marL="0" indent="0" algn="l">
              <a:spcBef>
                <a:spcPts val="0"/>
              </a:spcBef>
              <a:defRPr sz="1199">
                <a:latin typeface="+mn-lt"/>
              </a:defRPr>
            </a:lvl2pPr>
            <a:lvl3pPr marL="0" indent="0" algn="l">
              <a:spcBef>
                <a:spcPts val="0"/>
              </a:spcBef>
              <a:defRPr sz="1199">
                <a:latin typeface="+mn-lt"/>
              </a:defRPr>
            </a:lvl3pPr>
            <a:lvl4pPr marL="0" indent="0" algn="l">
              <a:spcBef>
                <a:spcPts val="0"/>
              </a:spcBef>
              <a:defRPr sz="1199">
                <a:latin typeface="+mn-lt"/>
              </a:defRPr>
            </a:lvl4pPr>
            <a:lvl5pPr marL="0" indent="0" algn="l">
              <a:spcBef>
                <a:spcPts val="0"/>
              </a:spcBef>
              <a:defRPr sz="1199">
                <a:latin typeface="+mn-lt"/>
              </a:defRPr>
            </a:lvl5pPr>
            <a:lvl6pPr marL="0" indent="0" algn="l">
              <a:spcBef>
                <a:spcPts val="0"/>
              </a:spcBef>
              <a:defRPr sz="1199">
                <a:latin typeface="+mn-lt"/>
              </a:defRPr>
            </a:lvl6pPr>
            <a:lvl7pPr marL="0" indent="0" algn="l">
              <a:spcBef>
                <a:spcPts val="0"/>
              </a:spcBef>
              <a:defRPr sz="1199">
                <a:latin typeface="+mn-lt"/>
              </a:defRPr>
            </a:lvl7pPr>
            <a:lvl8pPr marL="0" indent="0" algn="l">
              <a:spcBef>
                <a:spcPts val="0"/>
              </a:spcBef>
              <a:defRPr sz="1199">
                <a:latin typeface="+mn-lt"/>
              </a:defRPr>
            </a:lvl8pPr>
            <a:lvl9pPr marL="0" indent="0" algn="l">
              <a:spcBef>
                <a:spcPts val="0"/>
              </a:spcBef>
              <a:defRPr sz="1199">
                <a:latin typeface="+mn-lt"/>
              </a:defRPr>
            </a:lvl9pPr>
          </a:lstStyle>
          <a:p>
            <a:pPr algn="r"/>
            <a:r>
              <a:rPr lang="en-GB"/>
              <a:t> </a:t>
            </a:r>
            <a:fld id="{52531704-8F80-415D-BD2B-6B9991AE822F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2106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69">
          <p15:clr>
            <a:srgbClr val="FBAE40"/>
          </p15:clr>
        </p15:guide>
        <p15:guide id="2" pos="4155">
          <p15:clr>
            <a:srgbClr val="FBAE40"/>
          </p15:clr>
        </p15:guide>
        <p15:guide id="3" pos="3528">
          <p15:clr>
            <a:srgbClr val="FBAE40"/>
          </p15:clr>
        </p15:guide>
        <p15:guide id="4" orient="horz" pos="3748">
          <p15:clr>
            <a:srgbClr val="FBAE40"/>
          </p15:clr>
        </p15:guide>
        <p15:guide id="5" orient="horz" pos="95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/ Headline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Headline in CorpoS (Body) 35 pt.</a:t>
            </a:r>
            <a:br>
              <a:rPr lang="en-GB" noProof="0" dirty="0"/>
            </a:br>
            <a:r>
              <a:rPr lang="en-GB" noProof="0" dirty="0"/>
              <a:t>in two lines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Title of presentation / Department / Date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036804" y="6564880"/>
            <a:ext cx="523974" cy="2159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199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defRPr sz="1199">
                <a:latin typeface="+mn-lt"/>
              </a:defRPr>
            </a:lvl2pPr>
            <a:lvl3pPr marL="0" indent="0" algn="l">
              <a:spcBef>
                <a:spcPts val="0"/>
              </a:spcBef>
              <a:defRPr sz="1199">
                <a:latin typeface="+mn-lt"/>
              </a:defRPr>
            </a:lvl3pPr>
            <a:lvl4pPr marL="0" indent="0" algn="l">
              <a:spcBef>
                <a:spcPts val="0"/>
              </a:spcBef>
              <a:defRPr sz="1199">
                <a:latin typeface="+mn-lt"/>
              </a:defRPr>
            </a:lvl4pPr>
            <a:lvl5pPr marL="0" indent="0" algn="l">
              <a:spcBef>
                <a:spcPts val="0"/>
              </a:spcBef>
              <a:defRPr sz="1199">
                <a:latin typeface="+mn-lt"/>
              </a:defRPr>
            </a:lvl5pPr>
            <a:lvl6pPr marL="0" indent="0" algn="l">
              <a:spcBef>
                <a:spcPts val="0"/>
              </a:spcBef>
              <a:defRPr sz="1199">
                <a:latin typeface="+mn-lt"/>
              </a:defRPr>
            </a:lvl6pPr>
            <a:lvl7pPr marL="0" indent="0" algn="l">
              <a:spcBef>
                <a:spcPts val="0"/>
              </a:spcBef>
              <a:defRPr sz="1199">
                <a:latin typeface="+mn-lt"/>
              </a:defRPr>
            </a:lvl7pPr>
            <a:lvl8pPr marL="0" indent="0" algn="l">
              <a:spcBef>
                <a:spcPts val="0"/>
              </a:spcBef>
              <a:defRPr sz="1199">
                <a:latin typeface="+mn-lt"/>
              </a:defRPr>
            </a:lvl8pPr>
            <a:lvl9pPr marL="0" indent="0" algn="l">
              <a:spcBef>
                <a:spcPts val="0"/>
              </a:spcBef>
              <a:defRPr sz="1199">
                <a:latin typeface="+mn-lt"/>
              </a:defRPr>
            </a:lvl9pPr>
          </a:lstStyle>
          <a:p>
            <a:pPr algn="r"/>
            <a:r>
              <a:rPr lang="en-GB" dirty="0"/>
              <a:t> </a:t>
            </a:r>
            <a:fld id="{52531704-8F80-415D-BD2B-6B9991AE822F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9617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73F883-E5A3-A3FF-8C46-573D99328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1DCFF0E-CA2A-4EBD-52F9-B2CA157CC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55C2C3E-0AC7-9E49-111A-9E290954B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7F395-297E-184F-BB0D-A7B561B5CF66}" type="datetimeFigureOut">
              <a:rPr lang="de-DE" smtClean="0"/>
              <a:t>08.11.2023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2509C5-8853-61AE-8150-E4336FC52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762193C-27E3-CF5E-FBF2-C04FE7E7C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F694-12C2-6948-AB84-E2808605623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65491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ADY FOR new sales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036804" y="6564880"/>
            <a:ext cx="523974" cy="2159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199">
                <a:solidFill>
                  <a:schemeClr val="tx1"/>
                </a:solidFill>
                <a:latin typeface="Daimler CS" pitchFamily="2" charset="0"/>
              </a:defRPr>
            </a:lvl1pPr>
            <a:lvl2pPr marL="0" indent="0" algn="l">
              <a:spcBef>
                <a:spcPts val="0"/>
              </a:spcBef>
              <a:defRPr sz="1199">
                <a:latin typeface="+mn-lt"/>
              </a:defRPr>
            </a:lvl2pPr>
            <a:lvl3pPr marL="0" indent="0" algn="l">
              <a:spcBef>
                <a:spcPts val="0"/>
              </a:spcBef>
              <a:defRPr sz="1199">
                <a:latin typeface="+mn-lt"/>
              </a:defRPr>
            </a:lvl3pPr>
            <a:lvl4pPr marL="0" indent="0" algn="l">
              <a:spcBef>
                <a:spcPts val="0"/>
              </a:spcBef>
              <a:defRPr sz="1199">
                <a:latin typeface="+mn-lt"/>
              </a:defRPr>
            </a:lvl4pPr>
            <a:lvl5pPr marL="0" indent="0" algn="l">
              <a:spcBef>
                <a:spcPts val="0"/>
              </a:spcBef>
              <a:defRPr sz="1199">
                <a:latin typeface="+mn-lt"/>
              </a:defRPr>
            </a:lvl5pPr>
            <a:lvl6pPr marL="0" indent="0" algn="l">
              <a:spcBef>
                <a:spcPts val="0"/>
              </a:spcBef>
              <a:defRPr sz="1199">
                <a:latin typeface="+mn-lt"/>
              </a:defRPr>
            </a:lvl6pPr>
            <a:lvl7pPr marL="0" indent="0" algn="l">
              <a:spcBef>
                <a:spcPts val="0"/>
              </a:spcBef>
              <a:defRPr sz="1199">
                <a:latin typeface="+mn-lt"/>
              </a:defRPr>
            </a:lvl7pPr>
            <a:lvl8pPr marL="0" indent="0" algn="l">
              <a:spcBef>
                <a:spcPts val="0"/>
              </a:spcBef>
              <a:defRPr sz="1199">
                <a:latin typeface="+mn-lt"/>
              </a:defRPr>
            </a:lvl8pPr>
            <a:lvl9pPr marL="0" indent="0" algn="l">
              <a:spcBef>
                <a:spcPts val="0"/>
              </a:spcBef>
              <a:defRPr sz="1199">
                <a:latin typeface="+mn-lt"/>
              </a:defRPr>
            </a:lvl9pPr>
          </a:lstStyle>
          <a:p>
            <a:pPr algn="r"/>
            <a:r>
              <a:rPr lang="en-GB"/>
              <a:t> </a:t>
            </a:r>
            <a:fld id="{52531704-8F80-415D-BD2B-6B9991AE822F}" type="slidenum">
              <a:rPr lang="en-GB" smtClean="0"/>
              <a:pPr algn="r"/>
              <a:t>‹#›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494397-F876-C74C-89E3-A0BDB4989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3" y="0"/>
            <a:ext cx="12182130" cy="68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85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">
          <p15:clr>
            <a:srgbClr val="FBAE40"/>
          </p15:clr>
        </p15:guide>
        <p15:guide id="2" orient="horz" pos="948">
          <p15:clr>
            <a:srgbClr val="FBAE40"/>
          </p15:clr>
        </p15:guide>
        <p15:guide id="3" orient="horz" pos="402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189B6C51-554F-D845-A492-B956D4FE665F}"/>
              </a:ext>
            </a:extLst>
          </p:cNvPr>
          <p:cNvSpPr/>
          <p:nvPr userDrawn="1"/>
        </p:nvSpPr>
        <p:spPr>
          <a:xfrm>
            <a:off x="6239941" y="4580337"/>
            <a:ext cx="1295469" cy="1799936"/>
          </a:xfrm>
          <a:prstGeom prst="rect">
            <a:avLst/>
          </a:prstGeom>
          <a:solidFill>
            <a:schemeClr val="bg1">
              <a:lumMod val="6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>
              <a:latin typeface="Daimler CS" pitchFamily="2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2C9A5A9-F3AE-574C-B17B-293589D6882D}"/>
              </a:ext>
            </a:extLst>
          </p:cNvPr>
          <p:cNvSpPr/>
          <p:nvPr userDrawn="1"/>
        </p:nvSpPr>
        <p:spPr>
          <a:xfrm>
            <a:off x="7615224" y="4580337"/>
            <a:ext cx="1295469" cy="1799936"/>
          </a:xfrm>
          <a:prstGeom prst="rect">
            <a:avLst/>
          </a:prstGeom>
          <a:solidFill>
            <a:schemeClr val="bg1">
              <a:lumMod val="6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>
              <a:latin typeface="Daimler CS" pitchFamily="2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3785170D-AFE7-E041-B8F8-E78E7F083D03}"/>
              </a:ext>
            </a:extLst>
          </p:cNvPr>
          <p:cNvSpPr/>
          <p:nvPr userDrawn="1"/>
        </p:nvSpPr>
        <p:spPr>
          <a:xfrm>
            <a:off x="8990507" y="4580337"/>
            <a:ext cx="2359341" cy="1799936"/>
          </a:xfrm>
          <a:prstGeom prst="rect">
            <a:avLst/>
          </a:prstGeom>
          <a:solidFill>
            <a:schemeClr val="bg1">
              <a:lumMod val="6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>
              <a:latin typeface="Daimler CS" pitchFamily="2" charset="0"/>
            </a:endParaRP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6240388" y="4580465"/>
            <a:ext cx="1294726" cy="1799808"/>
          </a:xfrm>
          <a:prstGeom prst="rect">
            <a:avLst/>
          </a:prstGeom>
        </p:spPr>
        <p:txBody>
          <a:bodyPr/>
          <a:lstStyle>
            <a:lvl1pPr marL="0" marR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sz="999">
                <a:latin typeface="Daimler CS" pitchFamily="2" charset="0"/>
              </a:defRPr>
            </a:lvl1pPr>
          </a:lstStyle>
          <a:p>
            <a:pPr marL="0" marR="0" lvl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durch Klicken </a:t>
            </a:r>
          </a:p>
          <a:p>
            <a:pPr marL="0" marR="0" lvl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auf das Icon hinzufügen.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20" name="Bildplatzhalter 19"/>
          <p:cNvSpPr>
            <a:spLocks noGrp="1"/>
          </p:cNvSpPr>
          <p:nvPr>
            <p:ph type="pic" sz="quarter" idx="11"/>
          </p:nvPr>
        </p:nvSpPr>
        <p:spPr>
          <a:xfrm>
            <a:off x="7614448" y="4580465"/>
            <a:ext cx="1296312" cy="1799808"/>
          </a:xfrm>
          <a:prstGeom prst="rect">
            <a:avLst/>
          </a:prstGeom>
        </p:spPr>
        <p:txBody>
          <a:bodyPr/>
          <a:lstStyle>
            <a:lvl1pPr marL="0" marR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sz="999">
                <a:latin typeface="Daimler CS" pitchFamily="2" charset="0"/>
              </a:defRPr>
            </a:lvl1pPr>
          </a:lstStyle>
          <a:p>
            <a:pPr marL="0" marR="0" lvl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durch Klicken </a:t>
            </a:r>
          </a:p>
          <a:p>
            <a:pPr marL="0" marR="0" lvl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auf das Icon hinzufügen.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22" name="Bildplatzhalter 21"/>
          <p:cNvSpPr>
            <a:spLocks noGrp="1"/>
          </p:cNvSpPr>
          <p:nvPr>
            <p:ph type="pic" sz="quarter" idx="12"/>
          </p:nvPr>
        </p:nvSpPr>
        <p:spPr>
          <a:xfrm>
            <a:off x="8990093" y="4580465"/>
            <a:ext cx="2359384" cy="1799808"/>
          </a:xfrm>
          <a:prstGeom prst="rect">
            <a:avLst/>
          </a:prstGeom>
        </p:spPr>
        <p:txBody>
          <a:bodyPr/>
          <a:lstStyle>
            <a:lvl1pPr marL="0" marR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sz="999">
                <a:latin typeface="Daimler CS" pitchFamily="2" charset="0"/>
              </a:defRPr>
            </a:lvl1pPr>
          </a:lstStyle>
          <a:p>
            <a:pPr marL="0" marR="0" lvl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durch Klicken </a:t>
            </a:r>
          </a:p>
          <a:p>
            <a:pPr marL="0" marR="0" lvl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auf das Icon hinzufügen.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3FDC5859-5B9B-4C38-8B64-6F93A1353C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8500" y="6564880"/>
            <a:ext cx="8120970" cy="2159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1199">
                <a:solidFill>
                  <a:schemeClr val="tx1"/>
                </a:solidFill>
                <a:latin typeface="Daimler CS" pitchFamily="2" charset="0"/>
              </a:defRPr>
            </a:lvl1pPr>
            <a:lvl2pPr marL="0" indent="0" algn="r">
              <a:spcBef>
                <a:spcPts val="0"/>
              </a:spcBef>
              <a:defRPr sz="1199">
                <a:latin typeface="+mn-lt"/>
              </a:defRPr>
            </a:lvl2pPr>
            <a:lvl3pPr marL="0" indent="0" algn="r">
              <a:spcBef>
                <a:spcPts val="0"/>
              </a:spcBef>
              <a:defRPr sz="1199">
                <a:latin typeface="+mn-lt"/>
              </a:defRPr>
            </a:lvl3pPr>
            <a:lvl4pPr marL="0" indent="0" algn="r">
              <a:spcBef>
                <a:spcPts val="0"/>
              </a:spcBef>
              <a:defRPr sz="1199">
                <a:latin typeface="+mn-lt"/>
              </a:defRPr>
            </a:lvl4pPr>
            <a:lvl5pPr marL="0" indent="0" algn="r">
              <a:spcBef>
                <a:spcPts val="0"/>
              </a:spcBef>
              <a:defRPr sz="1199">
                <a:latin typeface="+mn-lt"/>
              </a:defRPr>
            </a:lvl5pPr>
            <a:lvl6pPr marL="0" indent="0" algn="r">
              <a:spcBef>
                <a:spcPts val="0"/>
              </a:spcBef>
              <a:defRPr sz="1199">
                <a:latin typeface="+mn-lt"/>
              </a:defRPr>
            </a:lvl6pPr>
            <a:lvl7pPr marL="0" indent="0" algn="r">
              <a:spcBef>
                <a:spcPts val="0"/>
              </a:spcBef>
              <a:defRPr sz="1199">
                <a:latin typeface="+mn-lt"/>
              </a:defRPr>
            </a:lvl7pPr>
            <a:lvl8pPr marL="0" indent="0" algn="r">
              <a:spcBef>
                <a:spcPts val="0"/>
              </a:spcBef>
              <a:defRPr sz="1199">
                <a:latin typeface="+mn-lt"/>
              </a:defRPr>
            </a:lvl8pPr>
            <a:lvl9pPr marL="0" indent="0" algn="r">
              <a:spcBef>
                <a:spcPts val="0"/>
              </a:spcBef>
              <a:defRPr sz="1199">
                <a:latin typeface="+mn-lt"/>
              </a:defRPr>
            </a:lvl9pPr>
          </a:lstStyle>
          <a:p>
            <a:r>
              <a:rPr lang="en-GB"/>
              <a:t>FUSO EUROPE DISTRIBUTOR MEETING | FEB 2023</a:t>
            </a:r>
            <a:endParaRPr lang="en-GB" dirty="0"/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00B6F1A3-AC6E-4FD0-B536-E507B8A9FD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6804" y="6564880"/>
            <a:ext cx="523974" cy="2159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199">
                <a:solidFill>
                  <a:schemeClr val="tx1"/>
                </a:solidFill>
                <a:latin typeface="Daimler CS" pitchFamily="2" charset="0"/>
              </a:defRPr>
            </a:lvl1pPr>
            <a:lvl2pPr marL="0" indent="0" algn="l">
              <a:spcBef>
                <a:spcPts val="0"/>
              </a:spcBef>
              <a:defRPr sz="1199">
                <a:latin typeface="+mn-lt"/>
              </a:defRPr>
            </a:lvl2pPr>
            <a:lvl3pPr marL="0" indent="0" algn="l">
              <a:spcBef>
                <a:spcPts val="0"/>
              </a:spcBef>
              <a:defRPr sz="1199">
                <a:latin typeface="+mn-lt"/>
              </a:defRPr>
            </a:lvl3pPr>
            <a:lvl4pPr marL="0" indent="0" algn="l">
              <a:spcBef>
                <a:spcPts val="0"/>
              </a:spcBef>
              <a:defRPr sz="1199">
                <a:latin typeface="+mn-lt"/>
              </a:defRPr>
            </a:lvl4pPr>
            <a:lvl5pPr marL="0" indent="0" algn="l">
              <a:spcBef>
                <a:spcPts val="0"/>
              </a:spcBef>
              <a:defRPr sz="1199">
                <a:latin typeface="+mn-lt"/>
              </a:defRPr>
            </a:lvl5pPr>
            <a:lvl6pPr marL="0" indent="0" algn="l">
              <a:spcBef>
                <a:spcPts val="0"/>
              </a:spcBef>
              <a:defRPr sz="1199">
                <a:latin typeface="+mn-lt"/>
              </a:defRPr>
            </a:lvl6pPr>
            <a:lvl7pPr marL="0" indent="0" algn="l">
              <a:spcBef>
                <a:spcPts val="0"/>
              </a:spcBef>
              <a:defRPr sz="1199">
                <a:latin typeface="+mn-lt"/>
              </a:defRPr>
            </a:lvl7pPr>
            <a:lvl8pPr marL="0" indent="0" algn="l">
              <a:spcBef>
                <a:spcPts val="0"/>
              </a:spcBef>
              <a:defRPr sz="1199">
                <a:latin typeface="+mn-lt"/>
              </a:defRPr>
            </a:lvl8pPr>
            <a:lvl9pPr marL="0" indent="0" algn="l">
              <a:spcBef>
                <a:spcPts val="0"/>
              </a:spcBef>
              <a:defRPr sz="1199">
                <a:latin typeface="+mn-lt"/>
              </a:defRPr>
            </a:lvl9pPr>
          </a:lstStyle>
          <a:p>
            <a:pPr algn="r"/>
            <a:r>
              <a:rPr lang="en-GB"/>
              <a:t> </a:t>
            </a:r>
            <a:fld id="{52531704-8F80-415D-BD2B-6B9991AE822F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7272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69">
          <p15:clr>
            <a:srgbClr val="FBAE40"/>
          </p15:clr>
        </p15:guide>
        <p15:guide id="2" pos="4155">
          <p15:clr>
            <a:srgbClr val="FBAE40"/>
          </p15:clr>
        </p15:guide>
        <p15:guide id="3" pos="3528">
          <p15:clr>
            <a:srgbClr val="FBAE40"/>
          </p15:clr>
        </p15:guide>
        <p15:guide id="4" orient="horz" pos="3748">
          <p15:clr>
            <a:srgbClr val="FBAE40"/>
          </p15:clr>
        </p15:guide>
        <p15:guide id="5" orient="horz" pos="95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189B6C51-554F-D845-A492-B956D4FE665F}"/>
              </a:ext>
            </a:extLst>
          </p:cNvPr>
          <p:cNvSpPr/>
          <p:nvPr userDrawn="1"/>
        </p:nvSpPr>
        <p:spPr>
          <a:xfrm>
            <a:off x="6239941" y="4982902"/>
            <a:ext cx="1295469" cy="1253760"/>
          </a:xfrm>
          <a:prstGeom prst="rect">
            <a:avLst/>
          </a:prstGeom>
          <a:solidFill>
            <a:srgbClr val="00006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>
              <a:solidFill>
                <a:srgbClr val="000064"/>
              </a:solidFill>
              <a:latin typeface="Daimler CS" pitchFamily="2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2C9A5A9-F3AE-574C-B17B-293589D6882D}"/>
              </a:ext>
            </a:extLst>
          </p:cNvPr>
          <p:cNvSpPr/>
          <p:nvPr userDrawn="1"/>
        </p:nvSpPr>
        <p:spPr>
          <a:xfrm>
            <a:off x="7615224" y="4982902"/>
            <a:ext cx="1295469" cy="1253760"/>
          </a:xfrm>
          <a:prstGeom prst="rect">
            <a:avLst/>
          </a:prstGeom>
          <a:solidFill>
            <a:srgbClr val="00006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>
              <a:solidFill>
                <a:srgbClr val="000064"/>
              </a:solidFill>
              <a:latin typeface="Daimler CS" pitchFamily="2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785170D-AFE7-E041-B8F8-E78E7F083D03}"/>
              </a:ext>
            </a:extLst>
          </p:cNvPr>
          <p:cNvSpPr/>
          <p:nvPr userDrawn="1"/>
        </p:nvSpPr>
        <p:spPr>
          <a:xfrm>
            <a:off x="8990507" y="4982902"/>
            <a:ext cx="2359341" cy="1253760"/>
          </a:xfrm>
          <a:prstGeom prst="rect">
            <a:avLst/>
          </a:prstGeom>
          <a:solidFill>
            <a:srgbClr val="00006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>
              <a:solidFill>
                <a:srgbClr val="000064"/>
              </a:solidFill>
              <a:latin typeface="Daimler CS" pitchFamily="2" charset="0"/>
            </a:endParaRPr>
          </a:p>
        </p:txBody>
      </p:sp>
      <p:sp>
        <p:nvSpPr>
          <p:cNvPr id="17" name="Bildplatzhalter 2"/>
          <p:cNvSpPr>
            <a:spLocks noGrp="1"/>
          </p:cNvSpPr>
          <p:nvPr>
            <p:ph type="pic" sz="quarter" idx="10"/>
          </p:nvPr>
        </p:nvSpPr>
        <p:spPr>
          <a:xfrm>
            <a:off x="6240388" y="4982902"/>
            <a:ext cx="1294726" cy="1253760"/>
          </a:xfrm>
          <a:prstGeom prst="rect">
            <a:avLst/>
          </a:prstGeom>
        </p:spPr>
        <p:txBody>
          <a:bodyPr/>
          <a:lstStyle>
            <a:lvl1pPr marL="0" marR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sz="999">
                <a:latin typeface="Daimler CS" pitchFamily="2" charset="0"/>
              </a:defRPr>
            </a:lvl1pPr>
          </a:lstStyle>
          <a:p>
            <a:pPr marL="0" marR="0" lvl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durch Klicken </a:t>
            </a:r>
          </a:p>
          <a:p>
            <a:pPr marL="0" marR="0" lvl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auf das Icon hinzufügen.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18" name="Bildplatzhalter 19"/>
          <p:cNvSpPr>
            <a:spLocks noGrp="1"/>
          </p:cNvSpPr>
          <p:nvPr>
            <p:ph type="pic" sz="quarter" idx="11"/>
          </p:nvPr>
        </p:nvSpPr>
        <p:spPr>
          <a:xfrm>
            <a:off x="7614448" y="4982902"/>
            <a:ext cx="1296312" cy="1253760"/>
          </a:xfrm>
          <a:prstGeom prst="rect">
            <a:avLst/>
          </a:prstGeom>
        </p:spPr>
        <p:txBody>
          <a:bodyPr/>
          <a:lstStyle>
            <a:lvl1pPr marL="0" marR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sz="999">
                <a:latin typeface="Daimler CS" pitchFamily="2" charset="0"/>
              </a:defRPr>
            </a:lvl1pPr>
          </a:lstStyle>
          <a:p>
            <a:pPr marL="0" marR="0" lvl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durch Klicken </a:t>
            </a:r>
          </a:p>
          <a:p>
            <a:pPr marL="0" marR="0" lvl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auf das Icon hinzufügen.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19" name="Bildplatzhalter 21"/>
          <p:cNvSpPr>
            <a:spLocks noGrp="1"/>
          </p:cNvSpPr>
          <p:nvPr>
            <p:ph type="pic" sz="quarter" idx="12"/>
          </p:nvPr>
        </p:nvSpPr>
        <p:spPr>
          <a:xfrm>
            <a:off x="8990093" y="4982902"/>
            <a:ext cx="2359384" cy="1253760"/>
          </a:xfrm>
          <a:prstGeom prst="rect">
            <a:avLst/>
          </a:prstGeom>
        </p:spPr>
        <p:txBody>
          <a:bodyPr/>
          <a:lstStyle>
            <a:lvl1pPr marL="0" marR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sz="999">
                <a:latin typeface="Daimler CS" pitchFamily="2" charset="0"/>
              </a:defRPr>
            </a:lvl1pPr>
          </a:lstStyle>
          <a:p>
            <a:pPr marL="0" marR="0" lvl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durch Klicken </a:t>
            </a:r>
          </a:p>
          <a:p>
            <a:pPr marL="0" marR="0" lvl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auf das Icon hinzufügen.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23AFDC29-ADF5-4CFE-996F-874A46C9CA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8500" y="6564880"/>
            <a:ext cx="8120970" cy="2159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1199">
                <a:solidFill>
                  <a:schemeClr val="tx1"/>
                </a:solidFill>
                <a:latin typeface="Daimler CS" pitchFamily="2" charset="0"/>
              </a:defRPr>
            </a:lvl1pPr>
            <a:lvl2pPr marL="0" indent="0" algn="r">
              <a:spcBef>
                <a:spcPts val="0"/>
              </a:spcBef>
              <a:defRPr sz="1199">
                <a:latin typeface="+mn-lt"/>
              </a:defRPr>
            </a:lvl2pPr>
            <a:lvl3pPr marL="0" indent="0" algn="r">
              <a:spcBef>
                <a:spcPts val="0"/>
              </a:spcBef>
              <a:defRPr sz="1199">
                <a:latin typeface="+mn-lt"/>
              </a:defRPr>
            </a:lvl3pPr>
            <a:lvl4pPr marL="0" indent="0" algn="r">
              <a:spcBef>
                <a:spcPts val="0"/>
              </a:spcBef>
              <a:defRPr sz="1199">
                <a:latin typeface="+mn-lt"/>
              </a:defRPr>
            </a:lvl4pPr>
            <a:lvl5pPr marL="0" indent="0" algn="r">
              <a:spcBef>
                <a:spcPts val="0"/>
              </a:spcBef>
              <a:defRPr sz="1199">
                <a:latin typeface="+mn-lt"/>
              </a:defRPr>
            </a:lvl5pPr>
            <a:lvl6pPr marL="0" indent="0" algn="r">
              <a:spcBef>
                <a:spcPts val="0"/>
              </a:spcBef>
              <a:defRPr sz="1199">
                <a:latin typeface="+mn-lt"/>
              </a:defRPr>
            </a:lvl6pPr>
            <a:lvl7pPr marL="0" indent="0" algn="r">
              <a:spcBef>
                <a:spcPts val="0"/>
              </a:spcBef>
              <a:defRPr sz="1199">
                <a:latin typeface="+mn-lt"/>
              </a:defRPr>
            </a:lvl7pPr>
            <a:lvl8pPr marL="0" indent="0" algn="r">
              <a:spcBef>
                <a:spcPts val="0"/>
              </a:spcBef>
              <a:defRPr sz="1199">
                <a:latin typeface="+mn-lt"/>
              </a:defRPr>
            </a:lvl8pPr>
            <a:lvl9pPr marL="0" indent="0" algn="r">
              <a:spcBef>
                <a:spcPts val="0"/>
              </a:spcBef>
              <a:defRPr sz="1199">
                <a:latin typeface="+mn-lt"/>
              </a:defRPr>
            </a:lvl9pPr>
          </a:lstStyle>
          <a:p>
            <a:r>
              <a:rPr lang="en-GB"/>
              <a:t>FUSO EUROPE DISTRIBUTOR MEETING | FEB 2023</a:t>
            </a:r>
            <a:endParaRPr lang="en-GB" dirty="0"/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9DF0A19B-04C5-4F5D-A40A-FE558560C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6804" y="6564880"/>
            <a:ext cx="523974" cy="2159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199">
                <a:solidFill>
                  <a:schemeClr val="tx1"/>
                </a:solidFill>
                <a:latin typeface="Daimler CS" pitchFamily="2" charset="0"/>
              </a:defRPr>
            </a:lvl1pPr>
            <a:lvl2pPr marL="0" indent="0" algn="l">
              <a:spcBef>
                <a:spcPts val="0"/>
              </a:spcBef>
              <a:defRPr sz="1199">
                <a:latin typeface="+mn-lt"/>
              </a:defRPr>
            </a:lvl2pPr>
            <a:lvl3pPr marL="0" indent="0" algn="l">
              <a:spcBef>
                <a:spcPts val="0"/>
              </a:spcBef>
              <a:defRPr sz="1199">
                <a:latin typeface="+mn-lt"/>
              </a:defRPr>
            </a:lvl3pPr>
            <a:lvl4pPr marL="0" indent="0" algn="l">
              <a:spcBef>
                <a:spcPts val="0"/>
              </a:spcBef>
              <a:defRPr sz="1199">
                <a:latin typeface="+mn-lt"/>
              </a:defRPr>
            </a:lvl4pPr>
            <a:lvl5pPr marL="0" indent="0" algn="l">
              <a:spcBef>
                <a:spcPts val="0"/>
              </a:spcBef>
              <a:defRPr sz="1199">
                <a:latin typeface="+mn-lt"/>
              </a:defRPr>
            </a:lvl5pPr>
            <a:lvl6pPr marL="0" indent="0" algn="l">
              <a:spcBef>
                <a:spcPts val="0"/>
              </a:spcBef>
              <a:defRPr sz="1199">
                <a:latin typeface="+mn-lt"/>
              </a:defRPr>
            </a:lvl6pPr>
            <a:lvl7pPr marL="0" indent="0" algn="l">
              <a:spcBef>
                <a:spcPts val="0"/>
              </a:spcBef>
              <a:defRPr sz="1199">
                <a:latin typeface="+mn-lt"/>
              </a:defRPr>
            </a:lvl7pPr>
            <a:lvl8pPr marL="0" indent="0" algn="l">
              <a:spcBef>
                <a:spcPts val="0"/>
              </a:spcBef>
              <a:defRPr sz="1199">
                <a:latin typeface="+mn-lt"/>
              </a:defRPr>
            </a:lvl8pPr>
            <a:lvl9pPr marL="0" indent="0" algn="l">
              <a:spcBef>
                <a:spcPts val="0"/>
              </a:spcBef>
              <a:defRPr sz="1199">
                <a:latin typeface="+mn-lt"/>
              </a:defRPr>
            </a:lvl9pPr>
          </a:lstStyle>
          <a:p>
            <a:pPr algn="r"/>
            <a:r>
              <a:rPr lang="en-GB"/>
              <a:t> </a:t>
            </a:r>
            <a:fld id="{52531704-8F80-415D-BD2B-6B9991AE822F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1446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69">
          <p15:clr>
            <a:srgbClr val="FBAE40"/>
          </p15:clr>
        </p15:guide>
        <p15:guide id="2" pos="4155">
          <p15:clr>
            <a:srgbClr val="FBAE40"/>
          </p15:clr>
        </p15:guide>
        <p15:guide id="3" pos="3528">
          <p15:clr>
            <a:srgbClr val="FBAE40"/>
          </p15:clr>
        </p15:guide>
        <p15:guide id="4" orient="horz" pos="3748">
          <p15:clr>
            <a:srgbClr val="FBAE40"/>
          </p15:clr>
        </p15:guide>
        <p15:guide id="5" orient="horz" pos="95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028D1FC2-0C56-2941-A9F2-5AD13BBE65B6}"/>
              </a:ext>
            </a:extLst>
          </p:cNvPr>
          <p:cNvSpPr/>
          <p:nvPr userDrawn="1"/>
        </p:nvSpPr>
        <p:spPr>
          <a:xfrm>
            <a:off x="628323" y="1988678"/>
            <a:ext cx="5437003" cy="4391595"/>
          </a:xfrm>
          <a:prstGeom prst="rect">
            <a:avLst/>
          </a:prstGeom>
          <a:solidFill>
            <a:schemeClr val="bg1">
              <a:lumMod val="8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>
              <a:latin typeface="Daimler CS" pitchFamily="2" charset="0"/>
            </a:endParaRPr>
          </a:p>
        </p:txBody>
      </p:sp>
      <p:sp>
        <p:nvSpPr>
          <p:cNvPr id="8" name="Bildplatzhalter 2"/>
          <p:cNvSpPr>
            <a:spLocks noGrp="1"/>
          </p:cNvSpPr>
          <p:nvPr>
            <p:ph type="pic" sz="quarter" idx="11"/>
          </p:nvPr>
        </p:nvSpPr>
        <p:spPr>
          <a:xfrm>
            <a:off x="628322" y="1988678"/>
            <a:ext cx="5437003" cy="4391595"/>
          </a:xfrm>
          <a:prstGeom prst="rect">
            <a:avLst/>
          </a:prstGeom>
        </p:spPr>
        <p:txBody>
          <a:bodyPr/>
          <a:lstStyle>
            <a:lvl1pPr marL="0" marR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sz="999">
                <a:latin typeface="Daimler CS" pitchFamily="2" charset="0"/>
              </a:defRPr>
            </a:lvl1pPr>
          </a:lstStyle>
          <a:p>
            <a:pPr marL="0" marR="0" lvl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durch Klicken </a:t>
            </a:r>
          </a:p>
          <a:p>
            <a:pPr marL="0" marR="0" lvl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auf das Icon hinzufügen.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CB1AFFA5-3A63-449E-B5AC-103082B134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8500" y="6564880"/>
            <a:ext cx="8120970" cy="2159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1199">
                <a:solidFill>
                  <a:schemeClr val="tx1"/>
                </a:solidFill>
                <a:latin typeface="Daimler CS" pitchFamily="2" charset="0"/>
              </a:defRPr>
            </a:lvl1pPr>
            <a:lvl2pPr marL="0" indent="0" algn="r">
              <a:spcBef>
                <a:spcPts val="0"/>
              </a:spcBef>
              <a:defRPr sz="1199">
                <a:latin typeface="+mn-lt"/>
              </a:defRPr>
            </a:lvl2pPr>
            <a:lvl3pPr marL="0" indent="0" algn="r">
              <a:spcBef>
                <a:spcPts val="0"/>
              </a:spcBef>
              <a:defRPr sz="1199">
                <a:latin typeface="+mn-lt"/>
              </a:defRPr>
            </a:lvl3pPr>
            <a:lvl4pPr marL="0" indent="0" algn="r">
              <a:spcBef>
                <a:spcPts val="0"/>
              </a:spcBef>
              <a:defRPr sz="1199">
                <a:latin typeface="+mn-lt"/>
              </a:defRPr>
            </a:lvl4pPr>
            <a:lvl5pPr marL="0" indent="0" algn="r">
              <a:spcBef>
                <a:spcPts val="0"/>
              </a:spcBef>
              <a:defRPr sz="1199">
                <a:latin typeface="+mn-lt"/>
              </a:defRPr>
            </a:lvl5pPr>
            <a:lvl6pPr marL="0" indent="0" algn="r">
              <a:spcBef>
                <a:spcPts val="0"/>
              </a:spcBef>
              <a:defRPr sz="1199">
                <a:latin typeface="+mn-lt"/>
              </a:defRPr>
            </a:lvl6pPr>
            <a:lvl7pPr marL="0" indent="0" algn="r">
              <a:spcBef>
                <a:spcPts val="0"/>
              </a:spcBef>
              <a:defRPr sz="1199">
                <a:latin typeface="+mn-lt"/>
              </a:defRPr>
            </a:lvl7pPr>
            <a:lvl8pPr marL="0" indent="0" algn="r">
              <a:spcBef>
                <a:spcPts val="0"/>
              </a:spcBef>
              <a:defRPr sz="1199">
                <a:latin typeface="+mn-lt"/>
              </a:defRPr>
            </a:lvl8pPr>
            <a:lvl9pPr marL="0" indent="0" algn="r">
              <a:spcBef>
                <a:spcPts val="0"/>
              </a:spcBef>
              <a:defRPr sz="1199">
                <a:latin typeface="+mn-lt"/>
              </a:defRPr>
            </a:lvl9pPr>
          </a:lstStyle>
          <a:p>
            <a:r>
              <a:rPr lang="en-GB"/>
              <a:t>FUSO EUROPE DISTRIBUTOR MEETING | FEB 2023</a:t>
            </a:r>
            <a:endParaRPr lang="en-GB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A75F28E7-948B-4A1C-9669-C07D0163D3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6804" y="6564880"/>
            <a:ext cx="523974" cy="2159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199">
                <a:solidFill>
                  <a:schemeClr val="tx1"/>
                </a:solidFill>
                <a:latin typeface="Daimler CS" pitchFamily="2" charset="0"/>
              </a:defRPr>
            </a:lvl1pPr>
            <a:lvl2pPr marL="0" indent="0" algn="l">
              <a:spcBef>
                <a:spcPts val="0"/>
              </a:spcBef>
              <a:defRPr sz="1199">
                <a:latin typeface="+mn-lt"/>
              </a:defRPr>
            </a:lvl2pPr>
            <a:lvl3pPr marL="0" indent="0" algn="l">
              <a:spcBef>
                <a:spcPts val="0"/>
              </a:spcBef>
              <a:defRPr sz="1199">
                <a:latin typeface="+mn-lt"/>
              </a:defRPr>
            </a:lvl3pPr>
            <a:lvl4pPr marL="0" indent="0" algn="l">
              <a:spcBef>
                <a:spcPts val="0"/>
              </a:spcBef>
              <a:defRPr sz="1199">
                <a:latin typeface="+mn-lt"/>
              </a:defRPr>
            </a:lvl4pPr>
            <a:lvl5pPr marL="0" indent="0" algn="l">
              <a:spcBef>
                <a:spcPts val="0"/>
              </a:spcBef>
              <a:defRPr sz="1199">
                <a:latin typeface="+mn-lt"/>
              </a:defRPr>
            </a:lvl5pPr>
            <a:lvl6pPr marL="0" indent="0" algn="l">
              <a:spcBef>
                <a:spcPts val="0"/>
              </a:spcBef>
              <a:defRPr sz="1199">
                <a:latin typeface="+mn-lt"/>
              </a:defRPr>
            </a:lvl6pPr>
            <a:lvl7pPr marL="0" indent="0" algn="l">
              <a:spcBef>
                <a:spcPts val="0"/>
              </a:spcBef>
              <a:defRPr sz="1199">
                <a:latin typeface="+mn-lt"/>
              </a:defRPr>
            </a:lvl7pPr>
            <a:lvl8pPr marL="0" indent="0" algn="l">
              <a:spcBef>
                <a:spcPts val="0"/>
              </a:spcBef>
              <a:defRPr sz="1199">
                <a:latin typeface="+mn-lt"/>
              </a:defRPr>
            </a:lvl8pPr>
            <a:lvl9pPr marL="0" indent="0" algn="l">
              <a:spcBef>
                <a:spcPts val="0"/>
              </a:spcBef>
              <a:defRPr sz="1199">
                <a:latin typeface="+mn-lt"/>
              </a:defRPr>
            </a:lvl9pPr>
          </a:lstStyle>
          <a:p>
            <a:pPr algn="r"/>
            <a:r>
              <a:rPr lang="en-GB"/>
              <a:t> </a:t>
            </a:r>
            <a:fld id="{52531704-8F80-415D-BD2B-6B9991AE822F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4605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69">
          <p15:clr>
            <a:srgbClr val="FBAE40"/>
          </p15:clr>
        </p15:guide>
        <p15:guide id="2" pos="4155">
          <p15:clr>
            <a:srgbClr val="FBAE40"/>
          </p15:clr>
        </p15:guide>
        <p15:guide id="3" pos="3528">
          <p15:clr>
            <a:srgbClr val="FBAE40"/>
          </p15:clr>
        </p15:guide>
        <p15:guide id="4" orient="horz" pos="3748">
          <p15:clr>
            <a:srgbClr val="FBAE40"/>
          </p15:clr>
        </p15:guide>
        <p15:guide id="5" orient="horz" pos="95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/>
          <p:cNvSpPr>
            <a:spLocks noGrp="1"/>
          </p:cNvSpPr>
          <p:nvPr>
            <p:ph type="pic" sz="quarter" idx="12"/>
          </p:nvPr>
        </p:nvSpPr>
        <p:spPr>
          <a:xfrm>
            <a:off x="1273161" y="2242697"/>
            <a:ext cx="4251930" cy="2649666"/>
          </a:xfrm>
          <a:prstGeom prst="rect">
            <a:avLst/>
          </a:prstGeom>
        </p:spPr>
        <p:txBody>
          <a:bodyPr/>
          <a:lstStyle>
            <a:lvl1pPr marL="0" marR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sz="999">
                <a:latin typeface="Daimler CS" pitchFamily="2" charset="0"/>
              </a:defRPr>
            </a:lvl1pPr>
          </a:lstStyle>
          <a:p>
            <a:pPr marL="0" marR="0" lvl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durch Klicken </a:t>
            </a:r>
          </a:p>
          <a:p>
            <a:pPr marL="0" marR="0" lvl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auf das Icon hinzufügen.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AD212714-1D30-483F-82BD-071980C13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8500" y="6564880"/>
            <a:ext cx="8120970" cy="2159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1199">
                <a:solidFill>
                  <a:schemeClr val="tx1"/>
                </a:solidFill>
                <a:latin typeface="Daimler CS" pitchFamily="2" charset="0"/>
              </a:defRPr>
            </a:lvl1pPr>
            <a:lvl2pPr marL="0" indent="0" algn="r">
              <a:spcBef>
                <a:spcPts val="0"/>
              </a:spcBef>
              <a:defRPr sz="1199">
                <a:latin typeface="+mn-lt"/>
              </a:defRPr>
            </a:lvl2pPr>
            <a:lvl3pPr marL="0" indent="0" algn="r">
              <a:spcBef>
                <a:spcPts val="0"/>
              </a:spcBef>
              <a:defRPr sz="1199">
                <a:latin typeface="+mn-lt"/>
              </a:defRPr>
            </a:lvl3pPr>
            <a:lvl4pPr marL="0" indent="0" algn="r">
              <a:spcBef>
                <a:spcPts val="0"/>
              </a:spcBef>
              <a:defRPr sz="1199">
                <a:latin typeface="+mn-lt"/>
              </a:defRPr>
            </a:lvl4pPr>
            <a:lvl5pPr marL="0" indent="0" algn="r">
              <a:spcBef>
                <a:spcPts val="0"/>
              </a:spcBef>
              <a:defRPr sz="1199">
                <a:latin typeface="+mn-lt"/>
              </a:defRPr>
            </a:lvl5pPr>
            <a:lvl6pPr marL="0" indent="0" algn="r">
              <a:spcBef>
                <a:spcPts val="0"/>
              </a:spcBef>
              <a:defRPr sz="1199">
                <a:latin typeface="+mn-lt"/>
              </a:defRPr>
            </a:lvl6pPr>
            <a:lvl7pPr marL="0" indent="0" algn="r">
              <a:spcBef>
                <a:spcPts val="0"/>
              </a:spcBef>
              <a:defRPr sz="1199">
                <a:latin typeface="+mn-lt"/>
              </a:defRPr>
            </a:lvl7pPr>
            <a:lvl8pPr marL="0" indent="0" algn="r">
              <a:spcBef>
                <a:spcPts val="0"/>
              </a:spcBef>
              <a:defRPr sz="1199">
                <a:latin typeface="+mn-lt"/>
              </a:defRPr>
            </a:lvl8pPr>
            <a:lvl9pPr marL="0" indent="0" algn="r">
              <a:spcBef>
                <a:spcPts val="0"/>
              </a:spcBef>
              <a:defRPr sz="1199">
                <a:latin typeface="+mn-lt"/>
              </a:defRPr>
            </a:lvl9pPr>
          </a:lstStyle>
          <a:p>
            <a:r>
              <a:rPr lang="en-GB"/>
              <a:t>FUSO EUROPE DISTRIBUTOR MEETING | FEB 2023</a:t>
            </a:r>
            <a:endParaRPr lang="en-GB" dirty="0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A98AAB12-D489-474A-9010-3F5DE4BB7C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6804" y="6564880"/>
            <a:ext cx="523974" cy="2159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199">
                <a:solidFill>
                  <a:schemeClr val="tx1"/>
                </a:solidFill>
                <a:latin typeface="Daimler CS" pitchFamily="2" charset="0"/>
              </a:defRPr>
            </a:lvl1pPr>
            <a:lvl2pPr marL="0" indent="0" algn="l">
              <a:spcBef>
                <a:spcPts val="0"/>
              </a:spcBef>
              <a:defRPr sz="1199">
                <a:latin typeface="+mn-lt"/>
              </a:defRPr>
            </a:lvl2pPr>
            <a:lvl3pPr marL="0" indent="0" algn="l">
              <a:spcBef>
                <a:spcPts val="0"/>
              </a:spcBef>
              <a:defRPr sz="1199">
                <a:latin typeface="+mn-lt"/>
              </a:defRPr>
            </a:lvl3pPr>
            <a:lvl4pPr marL="0" indent="0" algn="l">
              <a:spcBef>
                <a:spcPts val="0"/>
              </a:spcBef>
              <a:defRPr sz="1199">
                <a:latin typeface="+mn-lt"/>
              </a:defRPr>
            </a:lvl4pPr>
            <a:lvl5pPr marL="0" indent="0" algn="l">
              <a:spcBef>
                <a:spcPts val="0"/>
              </a:spcBef>
              <a:defRPr sz="1199">
                <a:latin typeface="+mn-lt"/>
              </a:defRPr>
            </a:lvl5pPr>
            <a:lvl6pPr marL="0" indent="0" algn="l">
              <a:spcBef>
                <a:spcPts val="0"/>
              </a:spcBef>
              <a:defRPr sz="1199">
                <a:latin typeface="+mn-lt"/>
              </a:defRPr>
            </a:lvl6pPr>
            <a:lvl7pPr marL="0" indent="0" algn="l">
              <a:spcBef>
                <a:spcPts val="0"/>
              </a:spcBef>
              <a:defRPr sz="1199">
                <a:latin typeface="+mn-lt"/>
              </a:defRPr>
            </a:lvl7pPr>
            <a:lvl8pPr marL="0" indent="0" algn="l">
              <a:spcBef>
                <a:spcPts val="0"/>
              </a:spcBef>
              <a:defRPr sz="1199">
                <a:latin typeface="+mn-lt"/>
              </a:defRPr>
            </a:lvl8pPr>
            <a:lvl9pPr marL="0" indent="0" algn="l">
              <a:spcBef>
                <a:spcPts val="0"/>
              </a:spcBef>
              <a:defRPr sz="1199">
                <a:latin typeface="+mn-lt"/>
              </a:defRPr>
            </a:lvl9pPr>
          </a:lstStyle>
          <a:p>
            <a:pPr algn="r"/>
            <a:r>
              <a:rPr lang="en-GB"/>
              <a:t> </a:t>
            </a:r>
            <a:fld id="{52531704-8F80-415D-BD2B-6B9991AE822F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547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69">
          <p15:clr>
            <a:srgbClr val="FBAE40"/>
          </p15:clr>
        </p15:guide>
        <p15:guide id="2" pos="4155">
          <p15:clr>
            <a:srgbClr val="FBAE40"/>
          </p15:clr>
        </p15:guide>
        <p15:guide id="3" pos="3528">
          <p15:clr>
            <a:srgbClr val="FBAE40"/>
          </p15:clr>
        </p15:guide>
        <p15:guide id="4" orient="horz" pos="3748">
          <p15:clr>
            <a:srgbClr val="FBAE40"/>
          </p15:clr>
        </p15:guide>
        <p15:guide id="5" orient="horz" pos="95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unden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/>
          <p:cNvSpPr/>
          <p:nvPr userDrawn="1"/>
        </p:nvSpPr>
        <p:spPr>
          <a:xfrm>
            <a:off x="3508377" y="841988"/>
            <a:ext cx="5165430" cy="51662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43" tIns="48372" rIns="96743" bIns="48372" rtlCol="0" anchor="ctr"/>
          <a:lstStyle/>
          <a:p>
            <a:pPr algn="ctr"/>
            <a:endParaRPr lang="de-DE" sz="1524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424045" y="1944519"/>
            <a:ext cx="4114516" cy="685857"/>
          </a:xfrm>
        </p:spPr>
        <p:txBody>
          <a:bodyPr anchor="t"/>
          <a:lstStyle>
            <a:lvl1pPr algn="l">
              <a:defRPr sz="4233" b="0" i="0" cap="none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Kundenname.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424045" y="2497165"/>
            <a:ext cx="3885932" cy="230355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4233" baseline="0">
                <a:solidFill>
                  <a:schemeClr val="tx1"/>
                </a:solidFill>
              </a:defRPr>
            </a:lvl1pPr>
            <a:lvl2pPr marL="609628" indent="0">
              <a:buNone/>
              <a:defRPr sz="2455">
                <a:solidFill>
                  <a:schemeClr val="tx1">
                    <a:tint val="75000"/>
                  </a:schemeClr>
                </a:solidFill>
              </a:defRPr>
            </a:lvl2pPr>
            <a:lvl3pPr marL="1219256" indent="0">
              <a:buNone/>
              <a:defRPr sz="2117">
                <a:solidFill>
                  <a:schemeClr val="tx1">
                    <a:tint val="75000"/>
                  </a:schemeClr>
                </a:solidFill>
              </a:defRPr>
            </a:lvl3pPr>
            <a:lvl4pPr marL="1828885" indent="0">
              <a:buNone/>
              <a:defRPr sz="1947">
                <a:solidFill>
                  <a:schemeClr val="tx1">
                    <a:tint val="75000"/>
                  </a:schemeClr>
                </a:solidFill>
              </a:defRPr>
            </a:lvl4pPr>
            <a:lvl5pPr marL="2438513" indent="0">
              <a:buNone/>
              <a:defRPr sz="1947">
                <a:solidFill>
                  <a:schemeClr val="tx1">
                    <a:tint val="75000"/>
                  </a:schemeClr>
                </a:solidFill>
              </a:defRPr>
            </a:lvl5pPr>
            <a:lvl6pPr marL="3048141" indent="0">
              <a:buNone/>
              <a:defRPr sz="1947">
                <a:solidFill>
                  <a:schemeClr val="tx1">
                    <a:tint val="75000"/>
                  </a:schemeClr>
                </a:solidFill>
              </a:defRPr>
            </a:lvl6pPr>
            <a:lvl7pPr marL="3657769" indent="0">
              <a:buNone/>
              <a:defRPr sz="1947">
                <a:solidFill>
                  <a:schemeClr val="tx1">
                    <a:tint val="75000"/>
                  </a:schemeClr>
                </a:solidFill>
              </a:defRPr>
            </a:lvl7pPr>
            <a:lvl8pPr marL="4267397" indent="0">
              <a:buNone/>
              <a:defRPr sz="1947">
                <a:solidFill>
                  <a:schemeClr val="tx1">
                    <a:tint val="75000"/>
                  </a:schemeClr>
                </a:solidFill>
              </a:defRPr>
            </a:lvl8pPr>
            <a:lvl9pPr marL="4877026" indent="0">
              <a:buNone/>
              <a:defRPr sz="19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>
          <a:xfrm>
            <a:off x="4424046" y="4791415"/>
            <a:ext cx="1676284" cy="533445"/>
          </a:xfrm>
        </p:spPr>
        <p:txBody>
          <a:bodyPr/>
          <a:lstStyle>
            <a:lvl1pPr>
              <a:defRPr sz="2117">
                <a:solidFill>
                  <a:schemeClr val="tx1"/>
                </a:solidFill>
              </a:defRPr>
            </a:lvl1pPr>
          </a:lstStyle>
          <a:p>
            <a:r>
              <a:rPr lang="de-DE"/>
              <a:t>26.03.2014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10789855" y="320083"/>
            <a:ext cx="1036306" cy="1036306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24"/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9855" y="320083"/>
            <a:ext cx="1036306" cy="1036306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89855" y="6355039"/>
            <a:ext cx="975346" cy="13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811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/>
          <p:cNvSpPr>
            <a:spLocks noGrp="1"/>
          </p:cNvSpPr>
          <p:nvPr>
            <p:ph type="pic" sz="quarter" idx="10" hasCustomPrompt="1"/>
          </p:nvPr>
        </p:nvSpPr>
        <p:spPr>
          <a:xfrm>
            <a:off x="640358" y="1989173"/>
            <a:ext cx="1079438" cy="1079750"/>
          </a:xfrm>
          <a:prstGeom prst="ellipse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FontTx/>
              <a:buNone/>
              <a:defRPr sz="1099">
                <a:latin typeface="Daimler CS" pitchFamily="2" charset="0"/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3" name="Bildplatzhalter 10"/>
          <p:cNvSpPr>
            <a:spLocks noGrp="1"/>
          </p:cNvSpPr>
          <p:nvPr>
            <p:ph type="pic" sz="quarter" idx="11" hasCustomPrompt="1"/>
          </p:nvPr>
        </p:nvSpPr>
        <p:spPr>
          <a:xfrm>
            <a:off x="4316406" y="1989173"/>
            <a:ext cx="1079438" cy="1079750"/>
          </a:xfrm>
          <a:prstGeom prst="ellipse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FontTx/>
              <a:buNone/>
              <a:defRPr sz="1099">
                <a:latin typeface="Daimler CS" pitchFamily="2" charset="0"/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5" name="Bildplatzhalter 10"/>
          <p:cNvSpPr>
            <a:spLocks noGrp="1"/>
          </p:cNvSpPr>
          <p:nvPr>
            <p:ph type="pic" sz="quarter" idx="12" hasCustomPrompt="1"/>
          </p:nvPr>
        </p:nvSpPr>
        <p:spPr>
          <a:xfrm>
            <a:off x="7661372" y="1989173"/>
            <a:ext cx="1079438" cy="1079750"/>
          </a:xfrm>
          <a:prstGeom prst="ellipse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FontTx/>
              <a:buNone/>
              <a:defRPr sz="1099">
                <a:latin typeface="Daimler CS" pitchFamily="2" charset="0"/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0AAC9E-74B9-4145-A353-3207559E08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8500" y="6564880"/>
            <a:ext cx="8120970" cy="2159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1199">
                <a:solidFill>
                  <a:schemeClr val="tx1"/>
                </a:solidFill>
                <a:latin typeface="Daimler CS" pitchFamily="2" charset="0"/>
              </a:defRPr>
            </a:lvl1pPr>
            <a:lvl2pPr marL="0" indent="0" algn="r">
              <a:spcBef>
                <a:spcPts val="0"/>
              </a:spcBef>
              <a:defRPr sz="1199">
                <a:latin typeface="+mn-lt"/>
              </a:defRPr>
            </a:lvl2pPr>
            <a:lvl3pPr marL="0" indent="0" algn="r">
              <a:spcBef>
                <a:spcPts val="0"/>
              </a:spcBef>
              <a:defRPr sz="1199">
                <a:latin typeface="+mn-lt"/>
              </a:defRPr>
            </a:lvl3pPr>
            <a:lvl4pPr marL="0" indent="0" algn="r">
              <a:spcBef>
                <a:spcPts val="0"/>
              </a:spcBef>
              <a:defRPr sz="1199">
                <a:latin typeface="+mn-lt"/>
              </a:defRPr>
            </a:lvl4pPr>
            <a:lvl5pPr marL="0" indent="0" algn="r">
              <a:spcBef>
                <a:spcPts val="0"/>
              </a:spcBef>
              <a:defRPr sz="1199">
                <a:latin typeface="+mn-lt"/>
              </a:defRPr>
            </a:lvl5pPr>
            <a:lvl6pPr marL="0" indent="0" algn="r">
              <a:spcBef>
                <a:spcPts val="0"/>
              </a:spcBef>
              <a:defRPr sz="1199">
                <a:latin typeface="+mn-lt"/>
              </a:defRPr>
            </a:lvl6pPr>
            <a:lvl7pPr marL="0" indent="0" algn="r">
              <a:spcBef>
                <a:spcPts val="0"/>
              </a:spcBef>
              <a:defRPr sz="1199">
                <a:latin typeface="+mn-lt"/>
              </a:defRPr>
            </a:lvl7pPr>
            <a:lvl8pPr marL="0" indent="0" algn="r">
              <a:spcBef>
                <a:spcPts val="0"/>
              </a:spcBef>
              <a:defRPr sz="1199">
                <a:latin typeface="+mn-lt"/>
              </a:defRPr>
            </a:lvl8pPr>
            <a:lvl9pPr marL="0" indent="0" algn="r">
              <a:spcBef>
                <a:spcPts val="0"/>
              </a:spcBef>
              <a:defRPr sz="1199">
                <a:latin typeface="+mn-lt"/>
              </a:defRPr>
            </a:lvl9pPr>
          </a:lstStyle>
          <a:p>
            <a:r>
              <a:rPr lang="en-GB"/>
              <a:t>FUSO EUROPE DISTRIBUTOR MEETING | FEB 2023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13ADD6-3419-4373-97B6-3192306E3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6804" y="6564880"/>
            <a:ext cx="523974" cy="2159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199">
                <a:solidFill>
                  <a:schemeClr val="tx1"/>
                </a:solidFill>
                <a:latin typeface="Daimler CS" pitchFamily="2" charset="0"/>
              </a:defRPr>
            </a:lvl1pPr>
            <a:lvl2pPr marL="0" indent="0" algn="l">
              <a:spcBef>
                <a:spcPts val="0"/>
              </a:spcBef>
              <a:defRPr sz="1199">
                <a:latin typeface="+mn-lt"/>
              </a:defRPr>
            </a:lvl2pPr>
            <a:lvl3pPr marL="0" indent="0" algn="l">
              <a:spcBef>
                <a:spcPts val="0"/>
              </a:spcBef>
              <a:defRPr sz="1199">
                <a:latin typeface="+mn-lt"/>
              </a:defRPr>
            </a:lvl3pPr>
            <a:lvl4pPr marL="0" indent="0" algn="l">
              <a:spcBef>
                <a:spcPts val="0"/>
              </a:spcBef>
              <a:defRPr sz="1199">
                <a:latin typeface="+mn-lt"/>
              </a:defRPr>
            </a:lvl4pPr>
            <a:lvl5pPr marL="0" indent="0" algn="l">
              <a:spcBef>
                <a:spcPts val="0"/>
              </a:spcBef>
              <a:defRPr sz="1199">
                <a:latin typeface="+mn-lt"/>
              </a:defRPr>
            </a:lvl5pPr>
            <a:lvl6pPr marL="0" indent="0" algn="l">
              <a:spcBef>
                <a:spcPts val="0"/>
              </a:spcBef>
              <a:defRPr sz="1199">
                <a:latin typeface="+mn-lt"/>
              </a:defRPr>
            </a:lvl6pPr>
            <a:lvl7pPr marL="0" indent="0" algn="l">
              <a:spcBef>
                <a:spcPts val="0"/>
              </a:spcBef>
              <a:defRPr sz="1199">
                <a:latin typeface="+mn-lt"/>
              </a:defRPr>
            </a:lvl7pPr>
            <a:lvl8pPr marL="0" indent="0" algn="l">
              <a:spcBef>
                <a:spcPts val="0"/>
              </a:spcBef>
              <a:defRPr sz="1199">
                <a:latin typeface="+mn-lt"/>
              </a:defRPr>
            </a:lvl8pPr>
            <a:lvl9pPr marL="0" indent="0" algn="l">
              <a:spcBef>
                <a:spcPts val="0"/>
              </a:spcBef>
              <a:defRPr sz="1199">
                <a:latin typeface="+mn-lt"/>
              </a:defRPr>
            </a:lvl9pPr>
          </a:lstStyle>
          <a:p>
            <a:pPr algn="r"/>
            <a:r>
              <a:rPr lang="en-GB"/>
              <a:t> </a:t>
            </a:r>
            <a:fld id="{52531704-8F80-415D-BD2B-6B9991AE822F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7746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69">
          <p15:clr>
            <a:srgbClr val="FBAE40"/>
          </p15:clr>
        </p15:guide>
        <p15:guide id="2" pos="4155">
          <p15:clr>
            <a:srgbClr val="FBAE40"/>
          </p15:clr>
        </p15:guide>
        <p15:guide id="3" pos="3528">
          <p15:clr>
            <a:srgbClr val="FBAE40"/>
          </p15:clr>
        </p15:guide>
        <p15:guide id="4" orient="horz" pos="3748">
          <p15:clr>
            <a:srgbClr val="FBAE40"/>
          </p15:clr>
        </p15:guide>
        <p15:guide id="5" orient="horz" pos="95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3EF56E8C-F98E-4A60-BA75-678F0CC6CF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8500" y="6564880"/>
            <a:ext cx="8120970" cy="2159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1199">
                <a:solidFill>
                  <a:schemeClr val="tx1"/>
                </a:solidFill>
                <a:latin typeface="Daimler CS" pitchFamily="2" charset="0"/>
              </a:defRPr>
            </a:lvl1pPr>
            <a:lvl2pPr marL="0" indent="0" algn="r">
              <a:spcBef>
                <a:spcPts val="0"/>
              </a:spcBef>
              <a:defRPr sz="1199">
                <a:latin typeface="+mn-lt"/>
              </a:defRPr>
            </a:lvl2pPr>
            <a:lvl3pPr marL="0" indent="0" algn="r">
              <a:spcBef>
                <a:spcPts val="0"/>
              </a:spcBef>
              <a:defRPr sz="1199">
                <a:latin typeface="+mn-lt"/>
              </a:defRPr>
            </a:lvl3pPr>
            <a:lvl4pPr marL="0" indent="0" algn="r">
              <a:spcBef>
                <a:spcPts val="0"/>
              </a:spcBef>
              <a:defRPr sz="1199">
                <a:latin typeface="+mn-lt"/>
              </a:defRPr>
            </a:lvl4pPr>
            <a:lvl5pPr marL="0" indent="0" algn="r">
              <a:spcBef>
                <a:spcPts val="0"/>
              </a:spcBef>
              <a:defRPr sz="1199">
                <a:latin typeface="+mn-lt"/>
              </a:defRPr>
            </a:lvl5pPr>
            <a:lvl6pPr marL="0" indent="0" algn="r">
              <a:spcBef>
                <a:spcPts val="0"/>
              </a:spcBef>
              <a:defRPr sz="1199">
                <a:latin typeface="+mn-lt"/>
              </a:defRPr>
            </a:lvl6pPr>
            <a:lvl7pPr marL="0" indent="0" algn="r">
              <a:spcBef>
                <a:spcPts val="0"/>
              </a:spcBef>
              <a:defRPr sz="1199">
                <a:latin typeface="+mn-lt"/>
              </a:defRPr>
            </a:lvl7pPr>
            <a:lvl8pPr marL="0" indent="0" algn="r">
              <a:spcBef>
                <a:spcPts val="0"/>
              </a:spcBef>
              <a:defRPr sz="1199">
                <a:latin typeface="+mn-lt"/>
              </a:defRPr>
            </a:lvl8pPr>
            <a:lvl9pPr marL="0" indent="0" algn="r">
              <a:spcBef>
                <a:spcPts val="0"/>
              </a:spcBef>
              <a:defRPr sz="1199">
                <a:latin typeface="+mn-lt"/>
              </a:defRPr>
            </a:lvl9pPr>
          </a:lstStyle>
          <a:p>
            <a:r>
              <a:rPr lang="en-GB"/>
              <a:t>FUSO EUROPE DISTRIBUTOR MEETING | FEB 2023</a:t>
            </a:r>
            <a:endParaRPr lang="en-GB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19AAB61D-1A8C-4C98-8C9F-F0BD39371E85}"/>
              </a:ext>
            </a:extLst>
          </p:cNvPr>
          <p:cNvSpPr txBox="1">
            <a:spLocks/>
          </p:cNvSpPr>
          <p:nvPr userDrawn="1"/>
        </p:nvSpPr>
        <p:spPr>
          <a:xfrm>
            <a:off x="11036804" y="6564880"/>
            <a:ext cx="523974" cy="2159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indent="0" algn="l" defTabSz="108895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088959" rtl="0" eaLnBrk="1" latinLnBrk="0" hangingPunct="1">
              <a:spcBef>
                <a:spcPts val="0"/>
              </a:spcBef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088959" rtl="0" eaLnBrk="1" latinLnBrk="0" hangingPunct="1">
              <a:spcBef>
                <a:spcPts val="0"/>
              </a:spcBef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88959" rtl="0" eaLnBrk="1" latinLnBrk="0" hangingPunct="1">
              <a:spcBef>
                <a:spcPts val="0"/>
              </a:spcBef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88959" rtl="0" eaLnBrk="1" latinLnBrk="0" hangingPunct="1">
              <a:spcBef>
                <a:spcPts val="0"/>
              </a:spcBef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1088959" rtl="0" eaLnBrk="1" latinLnBrk="0" hangingPunct="1">
              <a:spcBef>
                <a:spcPts val="0"/>
              </a:spcBef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1088959" rtl="0" eaLnBrk="1" latinLnBrk="0" hangingPunct="1">
              <a:spcBef>
                <a:spcPts val="0"/>
              </a:spcBef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1088959" rtl="0" eaLnBrk="1" latinLnBrk="0" hangingPunct="1">
              <a:spcBef>
                <a:spcPts val="0"/>
              </a:spcBef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1088959" rtl="0" eaLnBrk="1" latinLnBrk="0" hangingPunct="1">
              <a:spcBef>
                <a:spcPts val="0"/>
              </a:spcBef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199" dirty="0">
                <a:latin typeface="Daimler CS" pitchFamily="2" charset="0"/>
              </a:rPr>
              <a:t> </a:t>
            </a:r>
            <a:fld id="{52531704-8F80-415D-BD2B-6B9991AE822F}" type="slidenum">
              <a:rPr lang="en-GB" sz="1199" smtClean="0">
                <a:latin typeface="Daimler CS" pitchFamily="2" charset="0"/>
              </a:rPr>
              <a:pPr algn="r"/>
              <a:t>‹#›</a:t>
            </a:fld>
            <a:endParaRPr lang="en-GB" sz="1199" dirty="0">
              <a:latin typeface="Daimler C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924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READY  TO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036804" y="6564880"/>
            <a:ext cx="523974" cy="2159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199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defRPr sz="1199">
                <a:latin typeface="+mn-lt"/>
              </a:defRPr>
            </a:lvl2pPr>
            <a:lvl3pPr marL="0" indent="0" algn="l">
              <a:spcBef>
                <a:spcPts val="0"/>
              </a:spcBef>
              <a:defRPr sz="1199">
                <a:latin typeface="+mn-lt"/>
              </a:defRPr>
            </a:lvl3pPr>
            <a:lvl4pPr marL="0" indent="0" algn="l">
              <a:spcBef>
                <a:spcPts val="0"/>
              </a:spcBef>
              <a:defRPr sz="1199">
                <a:latin typeface="+mn-lt"/>
              </a:defRPr>
            </a:lvl4pPr>
            <a:lvl5pPr marL="0" indent="0" algn="l">
              <a:spcBef>
                <a:spcPts val="0"/>
              </a:spcBef>
              <a:defRPr sz="1199">
                <a:latin typeface="+mn-lt"/>
              </a:defRPr>
            </a:lvl5pPr>
            <a:lvl6pPr marL="0" indent="0" algn="l">
              <a:spcBef>
                <a:spcPts val="0"/>
              </a:spcBef>
              <a:defRPr sz="1199">
                <a:latin typeface="+mn-lt"/>
              </a:defRPr>
            </a:lvl6pPr>
            <a:lvl7pPr marL="0" indent="0" algn="l">
              <a:spcBef>
                <a:spcPts val="0"/>
              </a:spcBef>
              <a:defRPr sz="1199">
                <a:latin typeface="+mn-lt"/>
              </a:defRPr>
            </a:lvl7pPr>
            <a:lvl8pPr marL="0" indent="0" algn="l">
              <a:spcBef>
                <a:spcPts val="0"/>
              </a:spcBef>
              <a:defRPr sz="1199">
                <a:latin typeface="+mn-lt"/>
              </a:defRPr>
            </a:lvl8pPr>
            <a:lvl9pPr marL="0" indent="0" algn="l">
              <a:spcBef>
                <a:spcPts val="0"/>
              </a:spcBef>
              <a:defRPr sz="1199">
                <a:latin typeface="+mn-lt"/>
              </a:defRPr>
            </a:lvl9pPr>
          </a:lstStyle>
          <a:p>
            <a:pPr algn="r"/>
            <a:r>
              <a:rPr lang="en-GB" dirty="0"/>
              <a:t> </a:t>
            </a:r>
            <a:fld id="{52531704-8F80-415D-BD2B-6B9991AE822F}" type="slidenum">
              <a:rPr lang="en-GB" smtClean="0"/>
              <a:pPr algn="r"/>
              <a:t>‹#›</a:t>
            </a:fld>
            <a:endParaRPr lang="en-GB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CFE359E-BCE2-4F16-B42B-A9A4B00BDF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" y="794"/>
            <a:ext cx="12191746" cy="68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39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">
          <p15:clr>
            <a:srgbClr val="FBAE40"/>
          </p15:clr>
        </p15:guide>
        <p15:guide id="2" orient="horz" pos="948">
          <p15:clr>
            <a:srgbClr val="FBAE40"/>
          </p15:clr>
        </p15:guide>
        <p15:guide id="3" orient="horz" pos="402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ADY FOR new sales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036804" y="6564880"/>
            <a:ext cx="523974" cy="2159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199">
                <a:solidFill>
                  <a:schemeClr val="tx1"/>
                </a:solidFill>
                <a:latin typeface="Daimler CS" pitchFamily="2" charset="0"/>
              </a:defRPr>
            </a:lvl1pPr>
            <a:lvl2pPr marL="0" indent="0" algn="l">
              <a:spcBef>
                <a:spcPts val="0"/>
              </a:spcBef>
              <a:defRPr sz="1199">
                <a:latin typeface="+mn-lt"/>
              </a:defRPr>
            </a:lvl2pPr>
            <a:lvl3pPr marL="0" indent="0" algn="l">
              <a:spcBef>
                <a:spcPts val="0"/>
              </a:spcBef>
              <a:defRPr sz="1199">
                <a:latin typeface="+mn-lt"/>
              </a:defRPr>
            </a:lvl3pPr>
            <a:lvl4pPr marL="0" indent="0" algn="l">
              <a:spcBef>
                <a:spcPts val="0"/>
              </a:spcBef>
              <a:defRPr sz="1199">
                <a:latin typeface="+mn-lt"/>
              </a:defRPr>
            </a:lvl4pPr>
            <a:lvl5pPr marL="0" indent="0" algn="l">
              <a:spcBef>
                <a:spcPts val="0"/>
              </a:spcBef>
              <a:defRPr sz="1199">
                <a:latin typeface="+mn-lt"/>
              </a:defRPr>
            </a:lvl5pPr>
            <a:lvl6pPr marL="0" indent="0" algn="l">
              <a:spcBef>
                <a:spcPts val="0"/>
              </a:spcBef>
              <a:defRPr sz="1199">
                <a:latin typeface="+mn-lt"/>
              </a:defRPr>
            </a:lvl6pPr>
            <a:lvl7pPr marL="0" indent="0" algn="l">
              <a:spcBef>
                <a:spcPts val="0"/>
              </a:spcBef>
              <a:defRPr sz="1199">
                <a:latin typeface="+mn-lt"/>
              </a:defRPr>
            </a:lvl7pPr>
            <a:lvl8pPr marL="0" indent="0" algn="l">
              <a:spcBef>
                <a:spcPts val="0"/>
              </a:spcBef>
              <a:defRPr sz="1199">
                <a:latin typeface="+mn-lt"/>
              </a:defRPr>
            </a:lvl8pPr>
            <a:lvl9pPr marL="0" indent="0" algn="l">
              <a:spcBef>
                <a:spcPts val="0"/>
              </a:spcBef>
              <a:defRPr sz="1199">
                <a:latin typeface="+mn-lt"/>
              </a:defRPr>
            </a:lvl9pPr>
          </a:lstStyle>
          <a:p>
            <a:pPr algn="r"/>
            <a:r>
              <a:rPr lang="en-GB"/>
              <a:t> </a:t>
            </a:r>
            <a:fld id="{52531704-8F80-415D-BD2B-6B9991AE822F}" type="slidenum">
              <a:rPr lang="en-GB" smtClean="0"/>
              <a:pPr algn="r"/>
              <a:t>‹#›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494397-F876-C74C-89E3-A0BDB4989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3" y="0"/>
            <a:ext cx="12182130" cy="68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">
          <p15:clr>
            <a:srgbClr val="FBAE40"/>
          </p15:clr>
        </p15:guide>
        <p15:guide id="2" orient="horz" pos="948">
          <p15:clr>
            <a:srgbClr val="FBAE40"/>
          </p15:clr>
        </p15:guide>
        <p15:guide id="3" orient="horz" pos="402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189B6C51-554F-D845-A492-B956D4FE665F}"/>
              </a:ext>
            </a:extLst>
          </p:cNvPr>
          <p:cNvSpPr/>
          <p:nvPr userDrawn="1"/>
        </p:nvSpPr>
        <p:spPr>
          <a:xfrm>
            <a:off x="6239941" y="4580337"/>
            <a:ext cx="1295469" cy="1799936"/>
          </a:xfrm>
          <a:prstGeom prst="rect">
            <a:avLst/>
          </a:prstGeom>
          <a:solidFill>
            <a:schemeClr val="bg1">
              <a:lumMod val="6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>
              <a:latin typeface="Daimler CS" pitchFamily="2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2C9A5A9-F3AE-574C-B17B-293589D6882D}"/>
              </a:ext>
            </a:extLst>
          </p:cNvPr>
          <p:cNvSpPr/>
          <p:nvPr userDrawn="1"/>
        </p:nvSpPr>
        <p:spPr>
          <a:xfrm>
            <a:off x="7615224" y="4580337"/>
            <a:ext cx="1295469" cy="1799936"/>
          </a:xfrm>
          <a:prstGeom prst="rect">
            <a:avLst/>
          </a:prstGeom>
          <a:solidFill>
            <a:schemeClr val="bg1">
              <a:lumMod val="6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>
              <a:latin typeface="Daimler CS" pitchFamily="2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3785170D-AFE7-E041-B8F8-E78E7F083D03}"/>
              </a:ext>
            </a:extLst>
          </p:cNvPr>
          <p:cNvSpPr/>
          <p:nvPr userDrawn="1"/>
        </p:nvSpPr>
        <p:spPr>
          <a:xfrm>
            <a:off x="8990507" y="4580337"/>
            <a:ext cx="2359341" cy="1799936"/>
          </a:xfrm>
          <a:prstGeom prst="rect">
            <a:avLst/>
          </a:prstGeom>
          <a:solidFill>
            <a:schemeClr val="bg1">
              <a:lumMod val="6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>
              <a:latin typeface="Daimler CS" pitchFamily="2" charset="0"/>
            </a:endParaRP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6240388" y="4580465"/>
            <a:ext cx="1294726" cy="1799808"/>
          </a:xfrm>
          <a:prstGeom prst="rect">
            <a:avLst/>
          </a:prstGeom>
        </p:spPr>
        <p:txBody>
          <a:bodyPr/>
          <a:lstStyle>
            <a:lvl1pPr marL="0" marR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sz="999">
                <a:latin typeface="Daimler CS" pitchFamily="2" charset="0"/>
              </a:defRPr>
            </a:lvl1pPr>
          </a:lstStyle>
          <a:p>
            <a:pPr marL="0" marR="0" lvl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durch Klicken </a:t>
            </a:r>
          </a:p>
          <a:p>
            <a:pPr marL="0" marR="0" lvl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auf das Icon hinzufügen.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20" name="Bildplatzhalter 19"/>
          <p:cNvSpPr>
            <a:spLocks noGrp="1"/>
          </p:cNvSpPr>
          <p:nvPr>
            <p:ph type="pic" sz="quarter" idx="11"/>
          </p:nvPr>
        </p:nvSpPr>
        <p:spPr>
          <a:xfrm>
            <a:off x="7614448" y="4580465"/>
            <a:ext cx="1296312" cy="1799808"/>
          </a:xfrm>
          <a:prstGeom prst="rect">
            <a:avLst/>
          </a:prstGeom>
        </p:spPr>
        <p:txBody>
          <a:bodyPr/>
          <a:lstStyle>
            <a:lvl1pPr marL="0" marR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sz="999">
                <a:latin typeface="Daimler CS" pitchFamily="2" charset="0"/>
              </a:defRPr>
            </a:lvl1pPr>
          </a:lstStyle>
          <a:p>
            <a:pPr marL="0" marR="0" lvl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durch Klicken </a:t>
            </a:r>
          </a:p>
          <a:p>
            <a:pPr marL="0" marR="0" lvl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auf das Icon hinzufügen.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22" name="Bildplatzhalter 21"/>
          <p:cNvSpPr>
            <a:spLocks noGrp="1"/>
          </p:cNvSpPr>
          <p:nvPr>
            <p:ph type="pic" sz="quarter" idx="12"/>
          </p:nvPr>
        </p:nvSpPr>
        <p:spPr>
          <a:xfrm>
            <a:off x="8990093" y="4580465"/>
            <a:ext cx="2359384" cy="1799808"/>
          </a:xfrm>
          <a:prstGeom prst="rect">
            <a:avLst/>
          </a:prstGeom>
        </p:spPr>
        <p:txBody>
          <a:bodyPr/>
          <a:lstStyle>
            <a:lvl1pPr marL="0" marR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sz="999">
                <a:latin typeface="Daimler CS" pitchFamily="2" charset="0"/>
              </a:defRPr>
            </a:lvl1pPr>
          </a:lstStyle>
          <a:p>
            <a:pPr marL="0" marR="0" lvl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durch Klicken </a:t>
            </a:r>
          </a:p>
          <a:p>
            <a:pPr marL="0" marR="0" lvl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auf das Icon hinzufügen.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3FDC5859-5B9B-4C38-8B64-6F93A1353C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8500" y="6564880"/>
            <a:ext cx="8120970" cy="2159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1199">
                <a:solidFill>
                  <a:schemeClr val="tx1"/>
                </a:solidFill>
                <a:latin typeface="Daimler CS" pitchFamily="2" charset="0"/>
              </a:defRPr>
            </a:lvl1pPr>
            <a:lvl2pPr marL="0" indent="0" algn="r">
              <a:spcBef>
                <a:spcPts val="0"/>
              </a:spcBef>
              <a:defRPr sz="1199">
                <a:latin typeface="+mn-lt"/>
              </a:defRPr>
            </a:lvl2pPr>
            <a:lvl3pPr marL="0" indent="0" algn="r">
              <a:spcBef>
                <a:spcPts val="0"/>
              </a:spcBef>
              <a:defRPr sz="1199">
                <a:latin typeface="+mn-lt"/>
              </a:defRPr>
            </a:lvl3pPr>
            <a:lvl4pPr marL="0" indent="0" algn="r">
              <a:spcBef>
                <a:spcPts val="0"/>
              </a:spcBef>
              <a:defRPr sz="1199">
                <a:latin typeface="+mn-lt"/>
              </a:defRPr>
            </a:lvl4pPr>
            <a:lvl5pPr marL="0" indent="0" algn="r">
              <a:spcBef>
                <a:spcPts val="0"/>
              </a:spcBef>
              <a:defRPr sz="1199">
                <a:latin typeface="+mn-lt"/>
              </a:defRPr>
            </a:lvl5pPr>
            <a:lvl6pPr marL="0" indent="0" algn="r">
              <a:spcBef>
                <a:spcPts val="0"/>
              </a:spcBef>
              <a:defRPr sz="1199">
                <a:latin typeface="+mn-lt"/>
              </a:defRPr>
            </a:lvl6pPr>
            <a:lvl7pPr marL="0" indent="0" algn="r">
              <a:spcBef>
                <a:spcPts val="0"/>
              </a:spcBef>
              <a:defRPr sz="1199">
                <a:latin typeface="+mn-lt"/>
              </a:defRPr>
            </a:lvl7pPr>
            <a:lvl8pPr marL="0" indent="0" algn="r">
              <a:spcBef>
                <a:spcPts val="0"/>
              </a:spcBef>
              <a:defRPr sz="1199">
                <a:latin typeface="+mn-lt"/>
              </a:defRPr>
            </a:lvl8pPr>
            <a:lvl9pPr marL="0" indent="0" algn="r">
              <a:spcBef>
                <a:spcPts val="0"/>
              </a:spcBef>
              <a:defRPr sz="1199">
                <a:latin typeface="+mn-lt"/>
              </a:defRPr>
            </a:lvl9pPr>
          </a:lstStyle>
          <a:p>
            <a:r>
              <a:rPr lang="en-GB"/>
              <a:t>FUSO EUROPE DISTRIBUTOR MEETING | FEB 2023</a:t>
            </a:r>
            <a:endParaRPr lang="en-GB" dirty="0"/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00B6F1A3-AC6E-4FD0-B536-E507B8A9FD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6804" y="6564880"/>
            <a:ext cx="523974" cy="2159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199">
                <a:solidFill>
                  <a:schemeClr val="tx1"/>
                </a:solidFill>
                <a:latin typeface="Daimler CS" pitchFamily="2" charset="0"/>
              </a:defRPr>
            </a:lvl1pPr>
            <a:lvl2pPr marL="0" indent="0" algn="l">
              <a:spcBef>
                <a:spcPts val="0"/>
              </a:spcBef>
              <a:defRPr sz="1199">
                <a:latin typeface="+mn-lt"/>
              </a:defRPr>
            </a:lvl2pPr>
            <a:lvl3pPr marL="0" indent="0" algn="l">
              <a:spcBef>
                <a:spcPts val="0"/>
              </a:spcBef>
              <a:defRPr sz="1199">
                <a:latin typeface="+mn-lt"/>
              </a:defRPr>
            </a:lvl3pPr>
            <a:lvl4pPr marL="0" indent="0" algn="l">
              <a:spcBef>
                <a:spcPts val="0"/>
              </a:spcBef>
              <a:defRPr sz="1199">
                <a:latin typeface="+mn-lt"/>
              </a:defRPr>
            </a:lvl4pPr>
            <a:lvl5pPr marL="0" indent="0" algn="l">
              <a:spcBef>
                <a:spcPts val="0"/>
              </a:spcBef>
              <a:defRPr sz="1199">
                <a:latin typeface="+mn-lt"/>
              </a:defRPr>
            </a:lvl5pPr>
            <a:lvl6pPr marL="0" indent="0" algn="l">
              <a:spcBef>
                <a:spcPts val="0"/>
              </a:spcBef>
              <a:defRPr sz="1199">
                <a:latin typeface="+mn-lt"/>
              </a:defRPr>
            </a:lvl6pPr>
            <a:lvl7pPr marL="0" indent="0" algn="l">
              <a:spcBef>
                <a:spcPts val="0"/>
              </a:spcBef>
              <a:defRPr sz="1199">
                <a:latin typeface="+mn-lt"/>
              </a:defRPr>
            </a:lvl7pPr>
            <a:lvl8pPr marL="0" indent="0" algn="l">
              <a:spcBef>
                <a:spcPts val="0"/>
              </a:spcBef>
              <a:defRPr sz="1199">
                <a:latin typeface="+mn-lt"/>
              </a:defRPr>
            </a:lvl8pPr>
            <a:lvl9pPr marL="0" indent="0" algn="l">
              <a:spcBef>
                <a:spcPts val="0"/>
              </a:spcBef>
              <a:defRPr sz="1199">
                <a:latin typeface="+mn-lt"/>
              </a:defRPr>
            </a:lvl9pPr>
          </a:lstStyle>
          <a:p>
            <a:pPr algn="r"/>
            <a:r>
              <a:rPr lang="en-GB"/>
              <a:t> </a:t>
            </a:r>
            <a:fld id="{52531704-8F80-415D-BD2B-6B9991AE822F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2213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69">
          <p15:clr>
            <a:srgbClr val="FBAE40"/>
          </p15:clr>
        </p15:guide>
        <p15:guide id="2" pos="4155">
          <p15:clr>
            <a:srgbClr val="FBAE40"/>
          </p15:clr>
        </p15:guide>
        <p15:guide id="3" pos="3528">
          <p15:clr>
            <a:srgbClr val="FBAE40"/>
          </p15:clr>
        </p15:guide>
        <p15:guide id="4" orient="horz" pos="3748">
          <p15:clr>
            <a:srgbClr val="FBAE40"/>
          </p15:clr>
        </p15:guide>
        <p15:guide id="5" orient="horz" pos="95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189B6C51-554F-D845-A492-B956D4FE665F}"/>
              </a:ext>
            </a:extLst>
          </p:cNvPr>
          <p:cNvSpPr/>
          <p:nvPr userDrawn="1"/>
        </p:nvSpPr>
        <p:spPr>
          <a:xfrm>
            <a:off x="6239941" y="4982902"/>
            <a:ext cx="1295469" cy="1253760"/>
          </a:xfrm>
          <a:prstGeom prst="rect">
            <a:avLst/>
          </a:prstGeom>
          <a:solidFill>
            <a:srgbClr val="00006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>
              <a:solidFill>
                <a:srgbClr val="000064"/>
              </a:solidFill>
              <a:latin typeface="Daimler CS" pitchFamily="2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2C9A5A9-F3AE-574C-B17B-293589D6882D}"/>
              </a:ext>
            </a:extLst>
          </p:cNvPr>
          <p:cNvSpPr/>
          <p:nvPr userDrawn="1"/>
        </p:nvSpPr>
        <p:spPr>
          <a:xfrm>
            <a:off x="7615224" y="4982902"/>
            <a:ext cx="1295469" cy="1253760"/>
          </a:xfrm>
          <a:prstGeom prst="rect">
            <a:avLst/>
          </a:prstGeom>
          <a:solidFill>
            <a:srgbClr val="00006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>
              <a:solidFill>
                <a:srgbClr val="000064"/>
              </a:solidFill>
              <a:latin typeface="Daimler CS" pitchFamily="2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785170D-AFE7-E041-B8F8-E78E7F083D03}"/>
              </a:ext>
            </a:extLst>
          </p:cNvPr>
          <p:cNvSpPr/>
          <p:nvPr userDrawn="1"/>
        </p:nvSpPr>
        <p:spPr>
          <a:xfrm>
            <a:off x="8990507" y="4982902"/>
            <a:ext cx="2359341" cy="1253760"/>
          </a:xfrm>
          <a:prstGeom prst="rect">
            <a:avLst/>
          </a:prstGeom>
          <a:solidFill>
            <a:srgbClr val="00006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>
              <a:solidFill>
                <a:srgbClr val="000064"/>
              </a:solidFill>
              <a:latin typeface="Daimler CS" pitchFamily="2" charset="0"/>
            </a:endParaRPr>
          </a:p>
        </p:txBody>
      </p:sp>
      <p:sp>
        <p:nvSpPr>
          <p:cNvPr id="17" name="Bildplatzhalter 2"/>
          <p:cNvSpPr>
            <a:spLocks noGrp="1"/>
          </p:cNvSpPr>
          <p:nvPr>
            <p:ph type="pic" sz="quarter" idx="10"/>
          </p:nvPr>
        </p:nvSpPr>
        <p:spPr>
          <a:xfrm>
            <a:off x="6240388" y="4982902"/>
            <a:ext cx="1294726" cy="1253760"/>
          </a:xfrm>
          <a:prstGeom prst="rect">
            <a:avLst/>
          </a:prstGeom>
        </p:spPr>
        <p:txBody>
          <a:bodyPr/>
          <a:lstStyle>
            <a:lvl1pPr marL="0" marR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sz="999">
                <a:latin typeface="Daimler CS" pitchFamily="2" charset="0"/>
              </a:defRPr>
            </a:lvl1pPr>
          </a:lstStyle>
          <a:p>
            <a:pPr marL="0" marR="0" lvl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durch Klicken </a:t>
            </a:r>
          </a:p>
          <a:p>
            <a:pPr marL="0" marR="0" lvl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auf das Icon hinzufügen.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18" name="Bildplatzhalter 19"/>
          <p:cNvSpPr>
            <a:spLocks noGrp="1"/>
          </p:cNvSpPr>
          <p:nvPr>
            <p:ph type="pic" sz="quarter" idx="11"/>
          </p:nvPr>
        </p:nvSpPr>
        <p:spPr>
          <a:xfrm>
            <a:off x="7614448" y="4982902"/>
            <a:ext cx="1296312" cy="1253760"/>
          </a:xfrm>
          <a:prstGeom prst="rect">
            <a:avLst/>
          </a:prstGeom>
        </p:spPr>
        <p:txBody>
          <a:bodyPr/>
          <a:lstStyle>
            <a:lvl1pPr marL="0" marR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sz="999">
                <a:latin typeface="Daimler CS" pitchFamily="2" charset="0"/>
              </a:defRPr>
            </a:lvl1pPr>
          </a:lstStyle>
          <a:p>
            <a:pPr marL="0" marR="0" lvl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durch Klicken </a:t>
            </a:r>
          </a:p>
          <a:p>
            <a:pPr marL="0" marR="0" lvl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auf das Icon hinzufügen.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19" name="Bildplatzhalter 21"/>
          <p:cNvSpPr>
            <a:spLocks noGrp="1"/>
          </p:cNvSpPr>
          <p:nvPr>
            <p:ph type="pic" sz="quarter" idx="12"/>
          </p:nvPr>
        </p:nvSpPr>
        <p:spPr>
          <a:xfrm>
            <a:off x="8990093" y="4982902"/>
            <a:ext cx="2359384" cy="1253760"/>
          </a:xfrm>
          <a:prstGeom prst="rect">
            <a:avLst/>
          </a:prstGeom>
        </p:spPr>
        <p:txBody>
          <a:bodyPr/>
          <a:lstStyle>
            <a:lvl1pPr marL="0" marR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sz="999">
                <a:latin typeface="Daimler CS" pitchFamily="2" charset="0"/>
              </a:defRPr>
            </a:lvl1pPr>
          </a:lstStyle>
          <a:p>
            <a:pPr marL="0" marR="0" lvl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durch Klicken </a:t>
            </a:r>
          </a:p>
          <a:p>
            <a:pPr marL="0" marR="0" lvl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auf das Icon hinzufügen.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23AFDC29-ADF5-4CFE-996F-874A46C9CA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8500" y="6564880"/>
            <a:ext cx="8120970" cy="2159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1199">
                <a:solidFill>
                  <a:schemeClr val="tx1"/>
                </a:solidFill>
                <a:latin typeface="Daimler CS" pitchFamily="2" charset="0"/>
              </a:defRPr>
            </a:lvl1pPr>
            <a:lvl2pPr marL="0" indent="0" algn="r">
              <a:spcBef>
                <a:spcPts val="0"/>
              </a:spcBef>
              <a:defRPr sz="1199">
                <a:latin typeface="+mn-lt"/>
              </a:defRPr>
            </a:lvl2pPr>
            <a:lvl3pPr marL="0" indent="0" algn="r">
              <a:spcBef>
                <a:spcPts val="0"/>
              </a:spcBef>
              <a:defRPr sz="1199">
                <a:latin typeface="+mn-lt"/>
              </a:defRPr>
            </a:lvl3pPr>
            <a:lvl4pPr marL="0" indent="0" algn="r">
              <a:spcBef>
                <a:spcPts val="0"/>
              </a:spcBef>
              <a:defRPr sz="1199">
                <a:latin typeface="+mn-lt"/>
              </a:defRPr>
            </a:lvl4pPr>
            <a:lvl5pPr marL="0" indent="0" algn="r">
              <a:spcBef>
                <a:spcPts val="0"/>
              </a:spcBef>
              <a:defRPr sz="1199">
                <a:latin typeface="+mn-lt"/>
              </a:defRPr>
            </a:lvl5pPr>
            <a:lvl6pPr marL="0" indent="0" algn="r">
              <a:spcBef>
                <a:spcPts val="0"/>
              </a:spcBef>
              <a:defRPr sz="1199">
                <a:latin typeface="+mn-lt"/>
              </a:defRPr>
            </a:lvl6pPr>
            <a:lvl7pPr marL="0" indent="0" algn="r">
              <a:spcBef>
                <a:spcPts val="0"/>
              </a:spcBef>
              <a:defRPr sz="1199">
                <a:latin typeface="+mn-lt"/>
              </a:defRPr>
            </a:lvl7pPr>
            <a:lvl8pPr marL="0" indent="0" algn="r">
              <a:spcBef>
                <a:spcPts val="0"/>
              </a:spcBef>
              <a:defRPr sz="1199">
                <a:latin typeface="+mn-lt"/>
              </a:defRPr>
            </a:lvl8pPr>
            <a:lvl9pPr marL="0" indent="0" algn="r">
              <a:spcBef>
                <a:spcPts val="0"/>
              </a:spcBef>
              <a:defRPr sz="1199">
                <a:latin typeface="+mn-lt"/>
              </a:defRPr>
            </a:lvl9pPr>
          </a:lstStyle>
          <a:p>
            <a:r>
              <a:rPr lang="en-GB"/>
              <a:t>FUSO EUROPE DISTRIBUTOR MEETING | FEB 2023</a:t>
            </a:r>
            <a:endParaRPr lang="en-GB" dirty="0"/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9DF0A19B-04C5-4F5D-A40A-FE558560C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6804" y="6564880"/>
            <a:ext cx="523974" cy="2159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199">
                <a:solidFill>
                  <a:schemeClr val="tx1"/>
                </a:solidFill>
                <a:latin typeface="Daimler CS" pitchFamily="2" charset="0"/>
              </a:defRPr>
            </a:lvl1pPr>
            <a:lvl2pPr marL="0" indent="0" algn="l">
              <a:spcBef>
                <a:spcPts val="0"/>
              </a:spcBef>
              <a:defRPr sz="1199">
                <a:latin typeface="+mn-lt"/>
              </a:defRPr>
            </a:lvl2pPr>
            <a:lvl3pPr marL="0" indent="0" algn="l">
              <a:spcBef>
                <a:spcPts val="0"/>
              </a:spcBef>
              <a:defRPr sz="1199">
                <a:latin typeface="+mn-lt"/>
              </a:defRPr>
            </a:lvl3pPr>
            <a:lvl4pPr marL="0" indent="0" algn="l">
              <a:spcBef>
                <a:spcPts val="0"/>
              </a:spcBef>
              <a:defRPr sz="1199">
                <a:latin typeface="+mn-lt"/>
              </a:defRPr>
            </a:lvl4pPr>
            <a:lvl5pPr marL="0" indent="0" algn="l">
              <a:spcBef>
                <a:spcPts val="0"/>
              </a:spcBef>
              <a:defRPr sz="1199">
                <a:latin typeface="+mn-lt"/>
              </a:defRPr>
            </a:lvl5pPr>
            <a:lvl6pPr marL="0" indent="0" algn="l">
              <a:spcBef>
                <a:spcPts val="0"/>
              </a:spcBef>
              <a:defRPr sz="1199">
                <a:latin typeface="+mn-lt"/>
              </a:defRPr>
            </a:lvl6pPr>
            <a:lvl7pPr marL="0" indent="0" algn="l">
              <a:spcBef>
                <a:spcPts val="0"/>
              </a:spcBef>
              <a:defRPr sz="1199">
                <a:latin typeface="+mn-lt"/>
              </a:defRPr>
            </a:lvl7pPr>
            <a:lvl8pPr marL="0" indent="0" algn="l">
              <a:spcBef>
                <a:spcPts val="0"/>
              </a:spcBef>
              <a:defRPr sz="1199">
                <a:latin typeface="+mn-lt"/>
              </a:defRPr>
            </a:lvl8pPr>
            <a:lvl9pPr marL="0" indent="0" algn="l">
              <a:spcBef>
                <a:spcPts val="0"/>
              </a:spcBef>
              <a:defRPr sz="1199">
                <a:latin typeface="+mn-lt"/>
              </a:defRPr>
            </a:lvl9pPr>
          </a:lstStyle>
          <a:p>
            <a:pPr algn="r"/>
            <a:r>
              <a:rPr lang="en-GB"/>
              <a:t> </a:t>
            </a:r>
            <a:fld id="{52531704-8F80-415D-BD2B-6B9991AE822F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9015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69">
          <p15:clr>
            <a:srgbClr val="FBAE40"/>
          </p15:clr>
        </p15:guide>
        <p15:guide id="2" pos="4155">
          <p15:clr>
            <a:srgbClr val="FBAE40"/>
          </p15:clr>
        </p15:guide>
        <p15:guide id="3" pos="3528">
          <p15:clr>
            <a:srgbClr val="FBAE40"/>
          </p15:clr>
        </p15:guide>
        <p15:guide id="4" orient="horz" pos="3748">
          <p15:clr>
            <a:srgbClr val="FBAE40"/>
          </p15:clr>
        </p15:guide>
        <p15:guide id="5" orient="horz" pos="95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028D1FC2-0C56-2941-A9F2-5AD13BBE65B6}"/>
              </a:ext>
            </a:extLst>
          </p:cNvPr>
          <p:cNvSpPr/>
          <p:nvPr userDrawn="1"/>
        </p:nvSpPr>
        <p:spPr>
          <a:xfrm>
            <a:off x="628323" y="1988678"/>
            <a:ext cx="5437003" cy="4391595"/>
          </a:xfrm>
          <a:prstGeom prst="rect">
            <a:avLst/>
          </a:prstGeom>
          <a:solidFill>
            <a:schemeClr val="bg1">
              <a:lumMod val="8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>
              <a:latin typeface="Daimler CS" pitchFamily="2" charset="0"/>
            </a:endParaRPr>
          </a:p>
        </p:txBody>
      </p:sp>
      <p:sp>
        <p:nvSpPr>
          <p:cNvPr id="8" name="Bildplatzhalter 2"/>
          <p:cNvSpPr>
            <a:spLocks noGrp="1"/>
          </p:cNvSpPr>
          <p:nvPr>
            <p:ph type="pic" sz="quarter" idx="11"/>
          </p:nvPr>
        </p:nvSpPr>
        <p:spPr>
          <a:xfrm>
            <a:off x="628322" y="1988678"/>
            <a:ext cx="5437003" cy="4391595"/>
          </a:xfrm>
          <a:prstGeom prst="rect">
            <a:avLst/>
          </a:prstGeom>
        </p:spPr>
        <p:txBody>
          <a:bodyPr/>
          <a:lstStyle>
            <a:lvl1pPr marL="0" marR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sz="999">
                <a:latin typeface="Daimler CS" pitchFamily="2" charset="0"/>
              </a:defRPr>
            </a:lvl1pPr>
          </a:lstStyle>
          <a:p>
            <a:pPr marL="0" marR="0" lvl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durch Klicken </a:t>
            </a:r>
          </a:p>
          <a:p>
            <a:pPr marL="0" marR="0" lvl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auf das Icon hinzufügen.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CB1AFFA5-3A63-449E-B5AC-103082B134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8500" y="6564880"/>
            <a:ext cx="8120970" cy="2159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1199">
                <a:solidFill>
                  <a:schemeClr val="tx1"/>
                </a:solidFill>
                <a:latin typeface="Daimler CS" pitchFamily="2" charset="0"/>
              </a:defRPr>
            </a:lvl1pPr>
            <a:lvl2pPr marL="0" indent="0" algn="r">
              <a:spcBef>
                <a:spcPts val="0"/>
              </a:spcBef>
              <a:defRPr sz="1199">
                <a:latin typeface="+mn-lt"/>
              </a:defRPr>
            </a:lvl2pPr>
            <a:lvl3pPr marL="0" indent="0" algn="r">
              <a:spcBef>
                <a:spcPts val="0"/>
              </a:spcBef>
              <a:defRPr sz="1199">
                <a:latin typeface="+mn-lt"/>
              </a:defRPr>
            </a:lvl3pPr>
            <a:lvl4pPr marL="0" indent="0" algn="r">
              <a:spcBef>
                <a:spcPts val="0"/>
              </a:spcBef>
              <a:defRPr sz="1199">
                <a:latin typeface="+mn-lt"/>
              </a:defRPr>
            </a:lvl4pPr>
            <a:lvl5pPr marL="0" indent="0" algn="r">
              <a:spcBef>
                <a:spcPts val="0"/>
              </a:spcBef>
              <a:defRPr sz="1199">
                <a:latin typeface="+mn-lt"/>
              </a:defRPr>
            </a:lvl5pPr>
            <a:lvl6pPr marL="0" indent="0" algn="r">
              <a:spcBef>
                <a:spcPts val="0"/>
              </a:spcBef>
              <a:defRPr sz="1199">
                <a:latin typeface="+mn-lt"/>
              </a:defRPr>
            </a:lvl6pPr>
            <a:lvl7pPr marL="0" indent="0" algn="r">
              <a:spcBef>
                <a:spcPts val="0"/>
              </a:spcBef>
              <a:defRPr sz="1199">
                <a:latin typeface="+mn-lt"/>
              </a:defRPr>
            </a:lvl7pPr>
            <a:lvl8pPr marL="0" indent="0" algn="r">
              <a:spcBef>
                <a:spcPts val="0"/>
              </a:spcBef>
              <a:defRPr sz="1199">
                <a:latin typeface="+mn-lt"/>
              </a:defRPr>
            </a:lvl8pPr>
            <a:lvl9pPr marL="0" indent="0" algn="r">
              <a:spcBef>
                <a:spcPts val="0"/>
              </a:spcBef>
              <a:defRPr sz="1199">
                <a:latin typeface="+mn-lt"/>
              </a:defRPr>
            </a:lvl9pPr>
          </a:lstStyle>
          <a:p>
            <a:r>
              <a:rPr lang="en-GB"/>
              <a:t>FUSO EUROPE DISTRIBUTOR MEETING | FEB 2023</a:t>
            </a:r>
            <a:endParaRPr lang="en-GB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A75F28E7-948B-4A1C-9669-C07D0163D3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6804" y="6564880"/>
            <a:ext cx="523974" cy="2159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199">
                <a:solidFill>
                  <a:schemeClr val="tx1"/>
                </a:solidFill>
                <a:latin typeface="Daimler CS" pitchFamily="2" charset="0"/>
              </a:defRPr>
            </a:lvl1pPr>
            <a:lvl2pPr marL="0" indent="0" algn="l">
              <a:spcBef>
                <a:spcPts val="0"/>
              </a:spcBef>
              <a:defRPr sz="1199">
                <a:latin typeface="+mn-lt"/>
              </a:defRPr>
            </a:lvl2pPr>
            <a:lvl3pPr marL="0" indent="0" algn="l">
              <a:spcBef>
                <a:spcPts val="0"/>
              </a:spcBef>
              <a:defRPr sz="1199">
                <a:latin typeface="+mn-lt"/>
              </a:defRPr>
            </a:lvl3pPr>
            <a:lvl4pPr marL="0" indent="0" algn="l">
              <a:spcBef>
                <a:spcPts val="0"/>
              </a:spcBef>
              <a:defRPr sz="1199">
                <a:latin typeface="+mn-lt"/>
              </a:defRPr>
            </a:lvl4pPr>
            <a:lvl5pPr marL="0" indent="0" algn="l">
              <a:spcBef>
                <a:spcPts val="0"/>
              </a:spcBef>
              <a:defRPr sz="1199">
                <a:latin typeface="+mn-lt"/>
              </a:defRPr>
            </a:lvl5pPr>
            <a:lvl6pPr marL="0" indent="0" algn="l">
              <a:spcBef>
                <a:spcPts val="0"/>
              </a:spcBef>
              <a:defRPr sz="1199">
                <a:latin typeface="+mn-lt"/>
              </a:defRPr>
            </a:lvl6pPr>
            <a:lvl7pPr marL="0" indent="0" algn="l">
              <a:spcBef>
                <a:spcPts val="0"/>
              </a:spcBef>
              <a:defRPr sz="1199">
                <a:latin typeface="+mn-lt"/>
              </a:defRPr>
            </a:lvl7pPr>
            <a:lvl8pPr marL="0" indent="0" algn="l">
              <a:spcBef>
                <a:spcPts val="0"/>
              </a:spcBef>
              <a:defRPr sz="1199">
                <a:latin typeface="+mn-lt"/>
              </a:defRPr>
            </a:lvl8pPr>
            <a:lvl9pPr marL="0" indent="0" algn="l">
              <a:spcBef>
                <a:spcPts val="0"/>
              </a:spcBef>
              <a:defRPr sz="1199">
                <a:latin typeface="+mn-lt"/>
              </a:defRPr>
            </a:lvl9pPr>
          </a:lstStyle>
          <a:p>
            <a:pPr algn="r"/>
            <a:r>
              <a:rPr lang="en-GB"/>
              <a:t> </a:t>
            </a:r>
            <a:fld id="{52531704-8F80-415D-BD2B-6B9991AE822F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4422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69">
          <p15:clr>
            <a:srgbClr val="FBAE40"/>
          </p15:clr>
        </p15:guide>
        <p15:guide id="2" pos="4155">
          <p15:clr>
            <a:srgbClr val="FBAE40"/>
          </p15:clr>
        </p15:guide>
        <p15:guide id="3" pos="3528">
          <p15:clr>
            <a:srgbClr val="FBAE40"/>
          </p15:clr>
        </p15:guide>
        <p15:guide id="4" orient="horz" pos="3748">
          <p15:clr>
            <a:srgbClr val="FBAE40"/>
          </p15:clr>
        </p15:guide>
        <p15:guide id="5" orient="horz" pos="95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/>
          <p:cNvSpPr>
            <a:spLocks noGrp="1"/>
          </p:cNvSpPr>
          <p:nvPr>
            <p:ph type="pic" sz="quarter" idx="12"/>
          </p:nvPr>
        </p:nvSpPr>
        <p:spPr>
          <a:xfrm>
            <a:off x="1273161" y="2242697"/>
            <a:ext cx="4251930" cy="2649666"/>
          </a:xfrm>
          <a:prstGeom prst="rect">
            <a:avLst/>
          </a:prstGeom>
        </p:spPr>
        <p:txBody>
          <a:bodyPr/>
          <a:lstStyle>
            <a:lvl1pPr marL="0" marR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sz="999">
                <a:latin typeface="Daimler CS" pitchFamily="2" charset="0"/>
              </a:defRPr>
            </a:lvl1pPr>
          </a:lstStyle>
          <a:p>
            <a:pPr marL="0" marR="0" lvl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durch Klicken </a:t>
            </a:r>
          </a:p>
          <a:p>
            <a:pPr marL="0" marR="0" lvl="0" indent="0" algn="l" defTabSz="611907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auf das Icon hinzufügen.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AD212714-1D30-483F-82BD-071980C13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8500" y="6564880"/>
            <a:ext cx="8120970" cy="2159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1199">
                <a:solidFill>
                  <a:schemeClr val="tx1"/>
                </a:solidFill>
                <a:latin typeface="Daimler CS" pitchFamily="2" charset="0"/>
              </a:defRPr>
            </a:lvl1pPr>
            <a:lvl2pPr marL="0" indent="0" algn="r">
              <a:spcBef>
                <a:spcPts val="0"/>
              </a:spcBef>
              <a:defRPr sz="1199">
                <a:latin typeface="+mn-lt"/>
              </a:defRPr>
            </a:lvl2pPr>
            <a:lvl3pPr marL="0" indent="0" algn="r">
              <a:spcBef>
                <a:spcPts val="0"/>
              </a:spcBef>
              <a:defRPr sz="1199">
                <a:latin typeface="+mn-lt"/>
              </a:defRPr>
            </a:lvl3pPr>
            <a:lvl4pPr marL="0" indent="0" algn="r">
              <a:spcBef>
                <a:spcPts val="0"/>
              </a:spcBef>
              <a:defRPr sz="1199">
                <a:latin typeface="+mn-lt"/>
              </a:defRPr>
            </a:lvl4pPr>
            <a:lvl5pPr marL="0" indent="0" algn="r">
              <a:spcBef>
                <a:spcPts val="0"/>
              </a:spcBef>
              <a:defRPr sz="1199">
                <a:latin typeface="+mn-lt"/>
              </a:defRPr>
            </a:lvl5pPr>
            <a:lvl6pPr marL="0" indent="0" algn="r">
              <a:spcBef>
                <a:spcPts val="0"/>
              </a:spcBef>
              <a:defRPr sz="1199">
                <a:latin typeface="+mn-lt"/>
              </a:defRPr>
            </a:lvl6pPr>
            <a:lvl7pPr marL="0" indent="0" algn="r">
              <a:spcBef>
                <a:spcPts val="0"/>
              </a:spcBef>
              <a:defRPr sz="1199">
                <a:latin typeface="+mn-lt"/>
              </a:defRPr>
            </a:lvl7pPr>
            <a:lvl8pPr marL="0" indent="0" algn="r">
              <a:spcBef>
                <a:spcPts val="0"/>
              </a:spcBef>
              <a:defRPr sz="1199">
                <a:latin typeface="+mn-lt"/>
              </a:defRPr>
            </a:lvl8pPr>
            <a:lvl9pPr marL="0" indent="0" algn="r">
              <a:spcBef>
                <a:spcPts val="0"/>
              </a:spcBef>
              <a:defRPr sz="1199">
                <a:latin typeface="+mn-lt"/>
              </a:defRPr>
            </a:lvl9pPr>
          </a:lstStyle>
          <a:p>
            <a:r>
              <a:rPr lang="en-GB"/>
              <a:t>FUSO EUROPE DISTRIBUTOR MEETING | FEB 2023</a:t>
            </a:r>
            <a:endParaRPr lang="en-GB" dirty="0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A98AAB12-D489-474A-9010-3F5DE4BB7C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6804" y="6564880"/>
            <a:ext cx="523974" cy="2159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199">
                <a:solidFill>
                  <a:schemeClr val="tx1"/>
                </a:solidFill>
                <a:latin typeface="Daimler CS" pitchFamily="2" charset="0"/>
              </a:defRPr>
            </a:lvl1pPr>
            <a:lvl2pPr marL="0" indent="0" algn="l">
              <a:spcBef>
                <a:spcPts val="0"/>
              </a:spcBef>
              <a:defRPr sz="1199">
                <a:latin typeface="+mn-lt"/>
              </a:defRPr>
            </a:lvl2pPr>
            <a:lvl3pPr marL="0" indent="0" algn="l">
              <a:spcBef>
                <a:spcPts val="0"/>
              </a:spcBef>
              <a:defRPr sz="1199">
                <a:latin typeface="+mn-lt"/>
              </a:defRPr>
            </a:lvl3pPr>
            <a:lvl4pPr marL="0" indent="0" algn="l">
              <a:spcBef>
                <a:spcPts val="0"/>
              </a:spcBef>
              <a:defRPr sz="1199">
                <a:latin typeface="+mn-lt"/>
              </a:defRPr>
            </a:lvl4pPr>
            <a:lvl5pPr marL="0" indent="0" algn="l">
              <a:spcBef>
                <a:spcPts val="0"/>
              </a:spcBef>
              <a:defRPr sz="1199">
                <a:latin typeface="+mn-lt"/>
              </a:defRPr>
            </a:lvl5pPr>
            <a:lvl6pPr marL="0" indent="0" algn="l">
              <a:spcBef>
                <a:spcPts val="0"/>
              </a:spcBef>
              <a:defRPr sz="1199">
                <a:latin typeface="+mn-lt"/>
              </a:defRPr>
            </a:lvl6pPr>
            <a:lvl7pPr marL="0" indent="0" algn="l">
              <a:spcBef>
                <a:spcPts val="0"/>
              </a:spcBef>
              <a:defRPr sz="1199">
                <a:latin typeface="+mn-lt"/>
              </a:defRPr>
            </a:lvl7pPr>
            <a:lvl8pPr marL="0" indent="0" algn="l">
              <a:spcBef>
                <a:spcPts val="0"/>
              </a:spcBef>
              <a:defRPr sz="1199">
                <a:latin typeface="+mn-lt"/>
              </a:defRPr>
            </a:lvl8pPr>
            <a:lvl9pPr marL="0" indent="0" algn="l">
              <a:spcBef>
                <a:spcPts val="0"/>
              </a:spcBef>
              <a:defRPr sz="1199">
                <a:latin typeface="+mn-lt"/>
              </a:defRPr>
            </a:lvl9pPr>
          </a:lstStyle>
          <a:p>
            <a:pPr algn="r"/>
            <a:r>
              <a:rPr lang="en-GB"/>
              <a:t> </a:t>
            </a:r>
            <a:fld id="{52531704-8F80-415D-BD2B-6B9991AE822F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3134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69">
          <p15:clr>
            <a:srgbClr val="FBAE40"/>
          </p15:clr>
        </p15:guide>
        <p15:guide id="2" pos="4155">
          <p15:clr>
            <a:srgbClr val="FBAE40"/>
          </p15:clr>
        </p15:guide>
        <p15:guide id="3" pos="3528">
          <p15:clr>
            <a:srgbClr val="FBAE40"/>
          </p15:clr>
        </p15:guide>
        <p15:guide id="4" orient="horz" pos="3748">
          <p15:clr>
            <a:srgbClr val="FBAE40"/>
          </p15:clr>
        </p15:guide>
        <p15:guide id="5" orient="horz" pos="95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/>
          <p:cNvSpPr>
            <a:spLocks noGrp="1"/>
          </p:cNvSpPr>
          <p:nvPr>
            <p:ph type="pic" sz="quarter" idx="10" hasCustomPrompt="1"/>
          </p:nvPr>
        </p:nvSpPr>
        <p:spPr>
          <a:xfrm>
            <a:off x="640358" y="1989173"/>
            <a:ext cx="1079438" cy="1079750"/>
          </a:xfrm>
          <a:prstGeom prst="ellipse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FontTx/>
              <a:buNone/>
              <a:defRPr sz="1099">
                <a:latin typeface="Daimler CS" pitchFamily="2" charset="0"/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3" name="Bildplatzhalter 10"/>
          <p:cNvSpPr>
            <a:spLocks noGrp="1"/>
          </p:cNvSpPr>
          <p:nvPr>
            <p:ph type="pic" sz="quarter" idx="11" hasCustomPrompt="1"/>
          </p:nvPr>
        </p:nvSpPr>
        <p:spPr>
          <a:xfrm>
            <a:off x="4316406" y="1989173"/>
            <a:ext cx="1079438" cy="1079750"/>
          </a:xfrm>
          <a:prstGeom prst="ellipse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FontTx/>
              <a:buNone/>
              <a:defRPr sz="1099">
                <a:latin typeface="Daimler CS" pitchFamily="2" charset="0"/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5" name="Bildplatzhalter 10"/>
          <p:cNvSpPr>
            <a:spLocks noGrp="1"/>
          </p:cNvSpPr>
          <p:nvPr>
            <p:ph type="pic" sz="quarter" idx="12" hasCustomPrompt="1"/>
          </p:nvPr>
        </p:nvSpPr>
        <p:spPr>
          <a:xfrm>
            <a:off x="7661372" y="1989173"/>
            <a:ext cx="1079438" cy="1079750"/>
          </a:xfrm>
          <a:prstGeom prst="ellipse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FontTx/>
              <a:buNone/>
              <a:defRPr sz="1099">
                <a:latin typeface="Daimler CS" pitchFamily="2" charset="0"/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0AAC9E-74B9-4145-A353-3207559E08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8500" y="6564880"/>
            <a:ext cx="8120970" cy="2159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1199">
                <a:solidFill>
                  <a:schemeClr val="tx1"/>
                </a:solidFill>
                <a:latin typeface="Daimler CS" pitchFamily="2" charset="0"/>
              </a:defRPr>
            </a:lvl1pPr>
            <a:lvl2pPr marL="0" indent="0" algn="r">
              <a:spcBef>
                <a:spcPts val="0"/>
              </a:spcBef>
              <a:defRPr sz="1199">
                <a:latin typeface="+mn-lt"/>
              </a:defRPr>
            </a:lvl2pPr>
            <a:lvl3pPr marL="0" indent="0" algn="r">
              <a:spcBef>
                <a:spcPts val="0"/>
              </a:spcBef>
              <a:defRPr sz="1199">
                <a:latin typeface="+mn-lt"/>
              </a:defRPr>
            </a:lvl3pPr>
            <a:lvl4pPr marL="0" indent="0" algn="r">
              <a:spcBef>
                <a:spcPts val="0"/>
              </a:spcBef>
              <a:defRPr sz="1199">
                <a:latin typeface="+mn-lt"/>
              </a:defRPr>
            </a:lvl4pPr>
            <a:lvl5pPr marL="0" indent="0" algn="r">
              <a:spcBef>
                <a:spcPts val="0"/>
              </a:spcBef>
              <a:defRPr sz="1199">
                <a:latin typeface="+mn-lt"/>
              </a:defRPr>
            </a:lvl5pPr>
            <a:lvl6pPr marL="0" indent="0" algn="r">
              <a:spcBef>
                <a:spcPts val="0"/>
              </a:spcBef>
              <a:defRPr sz="1199">
                <a:latin typeface="+mn-lt"/>
              </a:defRPr>
            </a:lvl6pPr>
            <a:lvl7pPr marL="0" indent="0" algn="r">
              <a:spcBef>
                <a:spcPts val="0"/>
              </a:spcBef>
              <a:defRPr sz="1199">
                <a:latin typeface="+mn-lt"/>
              </a:defRPr>
            </a:lvl7pPr>
            <a:lvl8pPr marL="0" indent="0" algn="r">
              <a:spcBef>
                <a:spcPts val="0"/>
              </a:spcBef>
              <a:defRPr sz="1199">
                <a:latin typeface="+mn-lt"/>
              </a:defRPr>
            </a:lvl8pPr>
            <a:lvl9pPr marL="0" indent="0" algn="r">
              <a:spcBef>
                <a:spcPts val="0"/>
              </a:spcBef>
              <a:defRPr sz="1199">
                <a:latin typeface="+mn-lt"/>
              </a:defRPr>
            </a:lvl9pPr>
          </a:lstStyle>
          <a:p>
            <a:r>
              <a:rPr lang="en-GB"/>
              <a:t>FUSO EUROPE DISTRIBUTOR MEETING | FEB 2023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13ADD6-3419-4373-97B6-3192306E3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6804" y="6564880"/>
            <a:ext cx="523974" cy="2159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199">
                <a:solidFill>
                  <a:schemeClr val="tx1"/>
                </a:solidFill>
                <a:latin typeface="Daimler CS" pitchFamily="2" charset="0"/>
              </a:defRPr>
            </a:lvl1pPr>
            <a:lvl2pPr marL="0" indent="0" algn="l">
              <a:spcBef>
                <a:spcPts val="0"/>
              </a:spcBef>
              <a:defRPr sz="1199">
                <a:latin typeface="+mn-lt"/>
              </a:defRPr>
            </a:lvl2pPr>
            <a:lvl3pPr marL="0" indent="0" algn="l">
              <a:spcBef>
                <a:spcPts val="0"/>
              </a:spcBef>
              <a:defRPr sz="1199">
                <a:latin typeface="+mn-lt"/>
              </a:defRPr>
            </a:lvl3pPr>
            <a:lvl4pPr marL="0" indent="0" algn="l">
              <a:spcBef>
                <a:spcPts val="0"/>
              </a:spcBef>
              <a:defRPr sz="1199">
                <a:latin typeface="+mn-lt"/>
              </a:defRPr>
            </a:lvl4pPr>
            <a:lvl5pPr marL="0" indent="0" algn="l">
              <a:spcBef>
                <a:spcPts val="0"/>
              </a:spcBef>
              <a:defRPr sz="1199">
                <a:latin typeface="+mn-lt"/>
              </a:defRPr>
            </a:lvl5pPr>
            <a:lvl6pPr marL="0" indent="0" algn="l">
              <a:spcBef>
                <a:spcPts val="0"/>
              </a:spcBef>
              <a:defRPr sz="1199">
                <a:latin typeface="+mn-lt"/>
              </a:defRPr>
            </a:lvl6pPr>
            <a:lvl7pPr marL="0" indent="0" algn="l">
              <a:spcBef>
                <a:spcPts val="0"/>
              </a:spcBef>
              <a:defRPr sz="1199">
                <a:latin typeface="+mn-lt"/>
              </a:defRPr>
            </a:lvl7pPr>
            <a:lvl8pPr marL="0" indent="0" algn="l">
              <a:spcBef>
                <a:spcPts val="0"/>
              </a:spcBef>
              <a:defRPr sz="1199">
                <a:latin typeface="+mn-lt"/>
              </a:defRPr>
            </a:lvl8pPr>
            <a:lvl9pPr marL="0" indent="0" algn="l">
              <a:spcBef>
                <a:spcPts val="0"/>
              </a:spcBef>
              <a:defRPr sz="1199">
                <a:latin typeface="+mn-lt"/>
              </a:defRPr>
            </a:lvl9pPr>
          </a:lstStyle>
          <a:p>
            <a:pPr algn="r"/>
            <a:r>
              <a:rPr lang="en-GB"/>
              <a:t> </a:t>
            </a:r>
            <a:fld id="{52531704-8F80-415D-BD2B-6B9991AE822F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2281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69">
          <p15:clr>
            <a:srgbClr val="FBAE40"/>
          </p15:clr>
        </p15:guide>
        <p15:guide id="2" pos="4155">
          <p15:clr>
            <a:srgbClr val="FBAE40"/>
          </p15:clr>
        </p15:guide>
        <p15:guide id="3" pos="3528">
          <p15:clr>
            <a:srgbClr val="FBAE40"/>
          </p15:clr>
        </p15:guide>
        <p15:guide id="4" orient="horz" pos="3748">
          <p15:clr>
            <a:srgbClr val="FBAE40"/>
          </p15:clr>
        </p15:guide>
        <p15:guide id="5" orient="horz" pos="95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3EF56E8C-F98E-4A60-BA75-678F0CC6CF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8500" y="6564880"/>
            <a:ext cx="8120970" cy="2159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1199">
                <a:solidFill>
                  <a:schemeClr val="tx1"/>
                </a:solidFill>
                <a:latin typeface="Daimler CS" pitchFamily="2" charset="0"/>
              </a:defRPr>
            </a:lvl1pPr>
            <a:lvl2pPr marL="0" indent="0" algn="r">
              <a:spcBef>
                <a:spcPts val="0"/>
              </a:spcBef>
              <a:defRPr sz="1199">
                <a:latin typeface="+mn-lt"/>
              </a:defRPr>
            </a:lvl2pPr>
            <a:lvl3pPr marL="0" indent="0" algn="r">
              <a:spcBef>
                <a:spcPts val="0"/>
              </a:spcBef>
              <a:defRPr sz="1199">
                <a:latin typeface="+mn-lt"/>
              </a:defRPr>
            </a:lvl3pPr>
            <a:lvl4pPr marL="0" indent="0" algn="r">
              <a:spcBef>
                <a:spcPts val="0"/>
              </a:spcBef>
              <a:defRPr sz="1199">
                <a:latin typeface="+mn-lt"/>
              </a:defRPr>
            </a:lvl4pPr>
            <a:lvl5pPr marL="0" indent="0" algn="r">
              <a:spcBef>
                <a:spcPts val="0"/>
              </a:spcBef>
              <a:defRPr sz="1199">
                <a:latin typeface="+mn-lt"/>
              </a:defRPr>
            </a:lvl5pPr>
            <a:lvl6pPr marL="0" indent="0" algn="r">
              <a:spcBef>
                <a:spcPts val="0"/>
              </a:spcBef>
              <a:defRPr sz="1199">
                <a:latin typeface="+mn-lt"/>
              </a:defRPr>
            </a:lvl6pPr>
            <a:lvl7pPr marL="0" indent="0" algn="r">
              <a:spcBef>
                <a:spcPts val="0"/>
              </a:spcBef>
              <a:defRPr sz="1199">
                <a:latin typeface="+mn-lt"/>
              </a:defRPr>
            </a:lvl7pPr>
            <a:lvl8pPr marL="0" indent="0" algn="r">
              <a:spcBef>
                <a:spcPts val="0"/>
              </a:spcBef>
              <a:defRPr sz="1199">
                <a:latin typeface="+mn-lt"/>
              </a:defRPr>
            </a:lvl8pPr>
            <a:lvl9pPr marL="0" indent="0" algn="r">
              <a:spcBef>
                <a:spcPts val="0"/>
              </a:spcBef>
              <a:defRPr sz="1199">
                <a:latin typeface="+mn-lt"/>
              </a:defRPr>
            </a:lvl9pPr>
          </a:lstStyle>
          <a:p>
            <a:r>
              <a:rPr lang="en-GB"/>
              <a:t>FUSO EUROPE DISTRIBUTOR MEETING | FEB 2023</a:t>
            </a:r>
            <a:endParaRPr lang="en-GB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19AAB61D-1A8C-4C98-8C9F-F0BD39371E85}"/>
              </a:ext>
            </a:extLst>
          </p:cNvPr>
          <p:cNvSpPr txBox="1">
            <a:spLocks/>
          </p:cNvSpPr>
          <p:nvPr userDrawn="1"/>
        </p:nvSpPr>
        <p:spPr>
          <a:xfrm>
            <a:off x="11036804" y="6564880"/>
            <a:ext cx="523974" cy="2159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indent="0" algn="l" defTabSz="108895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088959" rtl="0" eaLnBrk="1" latinLnBrk="0" hangingPunct="1">
              <a:spcBef>
                <a:spcPts val="0"/>
              </a:spcBef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088959" rtl="0" eaLnBrk="1" latinLnBrk="0" hangingPunct="1">
              <a:spcBef>
                <a:spcPts val="0"/>
              </a:spcBef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88959" rtl="0" eaLnBrk="1" latinLnBrk="0" hangingPunct="1">
              <a:spcBef>
                <a:spcPts val="0"/>
              </a:spcBef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88959" rtl="0" eaLnBrk="1" latinLnBrk="0" hangingPunct="1">
              <a:spcBef>
                <a:spcPts val="0"/>
              </a:spcBef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1088959" rtl="0" eaLnBrk="1" latinLnBrk="0" hangingPunct="1">
              <a:spcBef>
                <a:spcPts val="0"/>
              </a:spcBef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1088959" rtl="0" eaLnBrk="1" latinLnBrk="0" hangingPunct="1">
              <a:spcBef>
                <a:spcPts val="0"/>
              </a:spcBef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1088959" rtl="0" eaLnBrk="1" latinLnBrk="0" hangingPunct="1">
              <a:spcBef>
                <a:spcPts val="0"/>
              </a:spcBef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1088959" rtl="0" eaLnBrk="1" latinLnBrk="0" hangingPunct="1">
              <a:spcBef>
                <a:spcPts val="0"/>
              </a:spcBef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199" dirty="0">
                <a:latin typeface="Daimler CS" pitchFamily="2" charset="0"/>
              </a:rPr>
              <a:t> </a:t>
            </a:r>
            <a:fld id="{52531704-8F80-415D-BD2B-6B9991AE822F}" type="slidenum">
              <a:rPr lang="en-GB" sz="1199" smtClean="0">
                <a:latin typeface="Daimler CS" pitchFamily="2" charset="0"/>
              </a:rPr>
              <a:pPr algn="r"/>
              <a:t>‹#›</a:t>
            </a:fld>
            <a:endParaRPr lang="en-GB" sz="1199" dirty="0">
              <a:latin typeface="Daimler C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574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undennam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394" y="1950668"/>
            <a:ext cx="10133901" cy="685857"/>
          </a:xfrm>
        </p:spPr>
        <p:txBody>
          <a:bodyPr anchor="t"/>
          <a:lstStyle>
            <a:lvl1pPr algn="l">
              <a:defRPr sz="4233" b="0" i="0" cap="none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Kundenname.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81394" y="2497164"/>
            <a:ext cx="10133901" cy="1236661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4233" baseline="0">
                <a:solidFill>
                  <a:schemeClr val="tx1"/>
                </a:solidFill>
              </a:defRPr>
            </a:lvl1pPr>
            <a:lvl2pPr marL="609628" indent="0">
              <a:buNone/>
              <a:defRPr sz="2455">
                <a:solidFill>
                  <a:schemeClr val="tx1">
                    <a:tint val="75000"/>
                  </a:schemeClr>
                </a:solidFill>
              </a:defRPr>
            </a:lvl2pPr>
            <a:lvl3pPr marL="1219256" indent="0">
              <a:buNone/>
              <a:defRPr sz="2117">
                <a:solidFill>
                  <a:schemeClr val="tx1">
                    <a:tint val="75000"/>
                  </a:schemeClr>
                </a:solidFill>
              </a:defRPr>
            </a:lvl3pPr>
            <a:lvl4pPr marL="1828885" indent="0">
              <a:buNone/>
              <a:defRPr sz="1947">
                <a:solidFill>
                  <a:schemeClr val="tx1">
                    <a:tint val="75000"/>
                  </a:schemeClr>
                </a:solidFill>
              </a:defRPr>
            </a:lvl4pPr>
            <a:lvl5pPr marL="2438513" indent="0">
              <a:buNone/>
              <a:defRPr sz="1947">
                <a:solidFill>
                  <a:schemeClr val="tx1">
                    <a:tint val="75000"/>
                  </a:schemeClr>
                </a:solidFill>
              </a:defRPr>
            </a:lvl5pPr>
            <a:lvl6pPr marL="3048141" indent="0">
              <a:buNone/>
              <a:defRPr sz="1947">
                <a:solidFill>
                  <a:schemeClr val="tx1">
                    <a:tint val="75000"/>
                  </a:schemeClr>
                </a:solidFill>
              </a:defRPr>
            </a:lvl6pPr>
            <a:lvl7pPr marL="3657769" indent="0">
              <a:buNone/>
              <a:defRPr sz="1947">
                <a:solidFill>
                  <a:schemeClr val="tx1">
                    <a:tint val="75000"/>
                  </a:schemeClr>
                </a:solidFill>
              </a:defRPr>
            </a:lvl7pPr>
            <a:lvl8pPr marL="4267397" indent="0">
              <a:buNone/>
              <a:defRPr sz="1947">
                <a:solidFill>
                  <a:schemeClr val="tx1">
                    <a:tint val="75000"/>
                  </a:schemeClr>
                </a:solidFill>
              </a:defRPr>
            </a:lvl8pPr>
            <a:lvl9pPr marL="4877026" indent="0">
              <a:buNone/>
              <a:defRPr sz="19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>
          <a:xfrm>
            <a:off x="381394" y="3726079"/>
            <a:ext cx="1676284" cy="533445"/>
          </a:xfrm>
        </p:spPr>
        <p:txBody>
          <a:bodyPr/>
          <a:lstStyle>
            <a:lvl1pPr>
              <a:defRPr sz="2117">
                <a:solidFill>
                  <a:schemeClr val="tx1"/>
                </a:solidFill>
              </a:defRPr>
            </a:lvl1pPr>
          </a:lstStyle>
          <a:p>
            <a:r>
              <a:rPr lang="de-DE"/>
              <a:t>26.03.2014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10789855" y="320083"/>
            <a:ext cx="1036306" cy="1036306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24"/>
          </a:p>
        </p:txBody>
      </p:sp>
      <p:pic>
        <p:nvPicPr>
          <p:cNvPr id="13" name="Bild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9855" y="320083"/>
            <a:ext cx="1036306" cy="1036306"/>
          </a:xfrm>
          <a:prstGeom prst="rect">
            <a:avLst/>
          </a:prstGeom>
        </p:spPr>
      </p:pic>
      <p:pic>
        <p:nvPicPr>
          <p:cNvPr id="14" name="Bild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89855" y="6355039"/>
            <a:ext cx="975346" cy="13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503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376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undennam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394" y="1950668"/>
            <a:ext cx="10133901" cy="685857"/>
          </a:xfrm>
        </p:spPr>
        <p:txBody>
          <a:bodyPr anchor="t"/>
          <a:lstStyle>
            <a:lvl1pPr algn="l">
              <a:defRPr sz="4233" b="0" i="0" cap="none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Kundenname.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81394" y="2497164"/>
            <a:ext cx="10133901" cy="1236661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4233" baseline="0">
                <a:solidFill>
                  <a:schemeClr val="tx1"/>
                </a:solidFill>
              </a:defRPr>
            </a:lvl1pPr>
            <a:lvl2pPr marL="609628" indent="0">
              <a:buNone/>
              <a:defRPr sz="2455">
                <a:solidFill>
                  <a:schemeClr val="tx1">
                    <a:tint val="75000"/>
                  </a:schemeClr>
                </a:solidFill>
              </a:defRPr>
            </a:lvl2pPr>
            <a:lvl3pPr marL="1219256" indent="0">
              <a:buNone/>
              <a:defRPr sz="2117">
                <a:solidFill>
                  <a:schemeClr val="tx1">
                    <a:tint val="75000"/>
                  </a:schemeClr>
                </a:solidFill>
              </a:defRPr>
            </a:lvl3pPr>
            <a:lvl4pPr marL="1828885" indent="0">
              <a:buNone/>
              <a:defRPr sz="1947">
                <a:solidFill>
                  <a:schemeClr val="tx1">
                    <a:tint val="75000"/>
                  </a:schemeClr>
                </a:solidFill>
              </a:defRPr>
            </a:lvl4pPr>
            <a:lvl5pPr marL="2438513" indent="0">
              <a:buNone/>
              <a:defRPr sz="1947">
                <a:solidFill>
                  <a:schemeClr val="tx1">
                    <a:tint val="75000"/>
                  </a:schemeClr>
                </a:solidFill>
              </a:defRPr>
            </a:lvl5pPr>
            <a:lvl6pPr marL="3048141" indent="0">
              <a:buNone/>
              <a:defRPr sz="1947">
                <a:solidFill>
                  <a:schemeClr val="tx1">
                    <a:tint val="75000"/>
                  </a:schemeClr>
                </a:solidFill>
              </a:defRPr>
            </a:lvl6pPr>
            <a:lvl7pPr marL="3657769" indent="0">
              <a:buNone/>
              <a:defRPr sz="1947">
                <a:solidFill>
                  <a:schemeClr val="tx1">
                    <a:tint val="75000"/>
                  </a:schemeClr>
                </a:solidFill>
              </a:defRPr>
            </a:lvl7pPr>
            <a:lvl8pPr marL="4267397" indent="0">
              <a:buNone/>
              <a:defRPr sz="1947">
                <a:solidFill>
                  <a:schemeClr val="tx1">
                    <a:tint val="75000"/>
                  </a:schemeClr>
                </a:solidFill>
              </a:defRPr>
            </a:lvl8pPr>
            <a:lvl9pPr marL="4877026" indent="0">
              <a:buNone/>
              <a:defRPr sz="19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>
          <a:xfrm>
            <a:off x="381394" y="3726079"/>
            <a:ext cx="1676284" cy="533445"/>
          </a:xfrm>
        </p:spPr>
        <p:txBody>
          <a:bodyPr/>
          <a:lstStyle>
            <a:lvl1pPr>
              <a:defRPr sz="2117">
                <a:solidFill>
                  <a:schemeClr val="tx1"/>
                </a:solidFill>
              </a:defRPr>
            </a:lvl1pPr>
          </a:lstStyle>
          <a:p>
            <a:r>
              <a:rPr lang="de-DE"/>
              <a:t>26.03.2014</a:t>
            </a:r>
          </a:p>
        </p:txBody>
      </p:sp>
      <p:sp>
        <p:nvSpPr>
          <p:cNvPr id="7" name="Oval 6"/>
          <p:cNvSpPr/>
          <p:nvPr userDrawn="1"/>
        </p:nvSpPr>
        <p:spPr>
          <a:xfrm>
            <a:off x="10789855" y="320083"/>
            <a:ext cx="1036306" cy="1036306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24"/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9855" y="320083"/>
            <a:ext cx="1036306" cy="1036306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89855" y="6355039"/>
            <a:ext cx="975346" cy="13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74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tabor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34415" y="469611"/>
            <a:ext cx="11466035" cy="1413574"/>
          </a:xfrm>
        </p:spPr>
        <p:txBody>
          <a:bodyPr/>
          <a:lstStyle>
            <a:lvl1pPr>
              <a:lnSpc>
                <a:spcPts val="8466"/>
              </a:lnSpc>
              <a:defRPr sz="8466"/>
            </a:lvl1pPr>
          </a:lstStyle>
          <a:p>
            <a:r>
              <a:rPr lang="de-DE" err="1"/>
              <a:t>Mutabor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7600" y="1544283"/>
            <a:ext cx="11466035" cy="3886527"/>
          </a:xfrm>
        </p:spPr>
        <p:txBody>
          <a:bodyPr/>
          <a:lstStyle>
            <a:lvl1pPr>
              <a:lnSpc>
                <a:spcPts val="8466"/>
              </a:lnSpc>
              <a:spcBef>
                <a:spcPts val="0"/>
              </a:spcBef>
              <a:defRPr sz="8466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26.03.2014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347738" y="6310732"/>
            <a:ext cx="3860800" cy="166525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 der Präsentation.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34F1F-CFD9-4D22-A0D9-6E0754889B5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795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7600" y="338885"/>
            <a:ext cx="11466035" cy="571484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26.03.2014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347738" y="6310732"/>
            <a:ext cx="3860800" cy="166525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 der Präsentation.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34F1F-CFD9-4D22-A0D9-6E0754889B5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0616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chart Headline 2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7600" y="338885"/>
            <a:ext cx="11466035" cy="103254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7600" y="1413472"/>
            <a:ext cx="11466035" cy="4115146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4pPr marL="952425" indent="-952425">
              <a:buFontTx/>
              <a:buBlip>
                <a:blip r:embed="rId2"/>
              </a:buBlip>
              <a:defRPr/>
            </a:lvl4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26.03.2014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347738" y="6310732"/>
            <a:ext cx="3860800" cy="166525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 der Präsentation.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34F1F-CFD9-4D22-A0D9-6E0754889B5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7785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1394" y="883896"/>
            <a:ext cx="11466035" cy="3429288"/>
          </a:xfrm>
        </p:spPr>
        <p:txBody>
          <a:bodyPr numCol="2"/>
          <a:lstStyle>
            <a:lvl1pPr marL="476213" indent="-476213">
              <a:spcBef>
                <a:spcPts val="0"/>
              </a:spcBef>
              <a:buFontTx/>
              <a:buBlip>
                <a:blip r:embed="rId2"/>
              </a:buBlip>
              <a:defRPr/>
            </a:lvl1pPr>
            <a:lvl2pPr marL="952425" indent="-476213">
              <a:buFontTx/>
              <a:buNone/>
              <a:tabLst>
                <a:tab pos="476213" algn="l"/>
              </a:tabLst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26.03.2014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347738" y="6310732"/>
            <a:ext cx="3860800" cy="1665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/>
              <a:t>Titel der Präsentation.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34F1F-CFD9-4D22-A0D9-6E0754889B5C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27624" y="339040"/>
            <a:ext cx="5790800" cy="5539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>
              <a:lnSpc>
                <a:spcPts val="4233"/>
              </a:lnSpc>
            </a:pPr>
            <a:r>
              <a:rPr lang="de-DE" sz="4233">
                <a:latin typeface="+mj-lt"/>
              </a:rPr>
              <a:t>Inhalt.</a:t>
            </a:r>
          </a:p>
        </p:txBody>
      </p:sp>
    </p:spTree>
    <p:extLst>
      <p:ext uri="{BB962C8B-B14F-4D97-AF65-F5344CB8AC3E}">
        <p14:creationId xmlns:p14="http://schemas.microsoft.com/office/powerpoint/2010/main" val="4197880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3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oleObject" Target="../embeddings/oleObject1.bin"/><Relationship Id="rId30" Type="http://schemas.openxmlformats.org/officeDocument/2006/relationships/image" Target="../media/image3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11.emf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oleObject" Target="../embeddings/oleObject2.bin"/><Relationship Id="rId5" Type="http://schemas.openxmlformats.org/officeDocument/2006/relationships/slideLayout" Target="../slideLayouts/slideLayout29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2.xml"/><Relationship Id="rId14" Type="http://schemas.openxmlformats.org/officeDocument/2006/relationships/image" Target="../media/image1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11.emf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oleObject" Target="../embeddings/oleObject3.bin"/><Relationship Id="rId5" Type="http://schemas.openxmlformats.org/officeDocument/2006/relationships/slideLayout" Target="../slideLayouts/slideLayout37.xml"/><Relationship Id="rId10" Type="http://schemas.openxmlformats.org/officeDocument/2006/relationships/tags" Target="../tags/tag4.xml"/><Relationship Id="rId4" Type="http://schemas.openxmlformats.org/officeDocument/2006/relationships/slideLayout" Target="../slideLayouts/slideLayout36.xml"/><Relationship Id="rId9" Type="http://schemas.openxmlformats.org/officeDocument/2006/relationships/theme" Target="../theme/theme3.xml"/><Relationship Id="rId1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4750923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27" imgW="532" imgH="530" progId="TCLayout.ActiveDocument.1">
                  <p:embed/>
                </p:oleObj>
              </mc:Choice>
              <mc:Fallback>
                <p:oleObj name="think-cell Folie" r:id="rId27" imgW="532" imgH="53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Ellipse 10"/>
          <p:cNvSpPr/>
          <p:nvPr/>
        </p:nvSpPr>
        <p:spPr>
          <a:xfrm>
            <a:off x="11359373" y="6191083"/>
            <a:ext cx="464737" cy="46480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394" tIns="38697" rIns="77394" bIns="38697" rtlCol="0" anchor="ctr"/>
          <a:lstStyle/>
          <a:p>
            <a:pPr algn="ctr"/>
            <a:endParaRPr lang="de-DE" sz="1524"/>
          </a:p>
        </p:txBody>
      </p:sp>
      <p:sp>
        <p:nvSpPr>
          <p:cNvPr id="12" name="Ellipse 11"/>
          <p:cNvSpPr/>
          <p:nvPr/>
        </p:nvSpPr>
        <p:spPr>
          <a:xfrm>
            <a:off x="10833689" y="6191083"/>
            <a:ext cx="464737" cy="4648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394" tIns="38697" rIns="77394" bIns="38697" rtlCol="0" anchor="ctr"/>
          <a:lstStyle/>
          <a:p>
            <a:pPr algn="ctr"/>
            <a:endParaRPr lang="de-DE" sz="1524"/>
          </a:p>
        </p:txBody>
      </p:sp>
      <p:pic>
        <p:nvPicPr>
          <p:cNvPr id="13" name="Bild 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972" y="6193116"/>
            <a:ext cx="989834" cy="467858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27600" y="338885"/>
            <a:ext cx="11466035" cy="5333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7600" y="884403"/>
            <a:ext cx="11466035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Text erste Ebene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80931" y="6422480"/>
            <a:ext cx="761862" cy="19711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47">
                <a:solidFill>
                  <a:schemeClr val="tx1">
                    <a:lumMod val="50000"/>
                    <a:lumOff val="50000"/>
                  </a:schemeClr>
                </a:solidFill>
                <a:latin typeface="NewCenturySchlbk LT Pro" pitchFamily="18" charset="0"/>
              </a:defRPr>
            </a:lvl1pPr>
          </a:lstStyle>
          <a:p>
            <a:r>
              <a:rPr lang="de-DE"/>
              <a:t>26.03.2014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347738" y="6310732"/>
            <a:ext cx="3860800" cy="1665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47" kern="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/>
              <a:t>Titel der Präsentation.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81395" y="6310731"/>
            <a:ext cx="761862" cy="16763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47">
                <a:solidFill>
                  <a:schemeClr val="tx1"/>
                </a:solidFill>
                <a:latin typeface="+mj-lt"/>
              </a:defRPr>
            </a:lvl1pPr>
          </a:lstStyle>
          <a:p>
            <a:fld id="{48D34F1F-CFD9-4D22-A0D9-6E0754889B5C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extplatzhalter 7"/>
          <p:cNvSpPr txBox="1">
            <a:spLocks/>
          </p:cNvSpPr>
          <p:nvPr/>
        </p:nvSpPr>
        <p:spPr>
          <a:xfrm>
            <a:off x="1347736" y="6423487"/>
            <a:ext cx="3862645" cy="19811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2304288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500" b="0" i="0" kern="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NewCenturySchlbk LT Pro" pitchFamily="18" charset="0"/>
                <a:ea typeface="+mn-ea"/>
                <a:cs typeface="+mn-cs"/>
              </a:defRPr>
            </a:lvl1pPr>
            <a:lvl2pPr marL="900000" indent="-900000" algn="l" defTabSz="2304288" rtl="0" eaLnBrk="1" latinLnBrk="0" hangingPunct="1">
              <a:lnSpc>
                <a:spcPct val="100000"/>
              </a:lnSpc>
              <a:spcBef>
                <a:spcPts val="0"/>
              </a:spcBef>
              <a:buFontTx/>
              <a:buBlip>
                <a:blip r:embed="rId30"/>
              </a:buBlip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NewCenturySchlbk LT Pro" pitchFamily="18" charset="0"/>
                <a:ea typeface="+mn-ea"/>
                <a:cs typeface="+mn-cs"/>
              </a:defRPr>
            </a:lvl2pPr>
            <a:lvl3pPr marL="900000" indent="-900000" algn="l" defTabSz="2304288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NewCenturySchlbk LT Pro" pitchFamily="18" charset="0"/>
                <a:ea typeface="+mn-ea"/>
                <a:cs typeface="+mn-cs"/>
              </a:defRPr>
            </a:lvl3pPr>
            <a:lvl4pPr marL="1800000" indent="-1800000" algn="l" defTabSz="2304288" rtl="0" eaLnBrk="1" latinLnBrk="0" hangingPunct="1">
              <a:lnSpc>
                <a:spcPct val="100000"/>
              </a:lnSpc>
              <a:spcBef>
                <a:spcPts val="0"/>
              </a:spcBef>
              <a:buSzPct val="135000"/>
              <a:buFontTx/>
              <a:buBlip>
                <a:blip r:embed="rId31"/>
              </a:buBlip>
              <a:defRPr sz="1500" kern="1200" baseline="30000">
                <a:solidFill>
                  <a:schemeClr val="tx1">
                    <a:lumMod val="50000"/>
                    <a:lumOff val="50000"/>
                  </a:schemeClr>
                </a:solidFill>
                <a:latin typeface="NewCenturySchlbk LT Pro" pitchFamily="18" charset="0"/>
                <a:ea typeface="+mn-ea"/>
                <a:cs typeface="+mn-cs"/>
              </a:defRPr>
            </a:lvl4pPr>
            <a:lvl5pPr marL="0" indent="0" algn="l" defTabSz="2304288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NewCenturySchlbk LT Pro" pitchFamily="18" charset="0"/>
                <a:ea typeface="+mn-ea"/>
                <a:cs typeface="+mn-cs"/>
              </a:defRPr>
            </a:lvl5pPr>
            <a:lvl6pPr marL="6336792" indent="-576072" algn="l" defTabSz="230428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488936" indent="-576072" algn="l" defTabSz="230428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1080" indent="-576072" algn="l" defTabSz="230428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793224" indent="-576072" algn="l" defTabSz="230428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847" dirty="0"/>
              <a:t>Status </a:t>
            </a:r>
            <a:r>
              <a:rPr lang="de-DE" sz="847" dirty="0" err="1"/>
              <a:t>Presentation</a:t>
            </a:r>
            <a:r>
              <a:rPr lang="de-DE" sz="847" dirty="0"/>
              <a:t> FUSO Driving Experience</a:t>
            </a:r>
          </a:p>
        </p:txBody>
      </p:sp>
    </p:spTree>
    <p:extLst>
      <p:ext uri="{BB962C8B-B14F-4D97-AF65-F5344CB8AC3E}">
        <p14:creationId xmlns:p14="http://schemas.microsoft.com/office/powerpoint/2010/main" val="2745157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5" r:id="rId3"/>
    <p:sldLayoutId id="2147483696" r:id="rId4"/>
    <p:sldLayoutId id="2147483697" r:id="rId5"/>
    <p:sldLayoutId id="2147483694" r:id="rId6"/>
    <p:sldLayoutId id="2147483685" r:id="rId7"/>
    <p:sldLayoutId id="2147483686" r:id="rId8"/>
    <p:sldLayoutId id="2147483687" r:id="rId9"/>
    <p:sldLayoutId id="2147483670" r:id="rId10"/>
    <p:sldLayoutId id="2147483671" r:id="rId11"/>
    <p:sldLayoutId id="2147483688" r:id="rId12"/>
    <p:sldLayoutId id="2147483693" r:id="rId13"/>
    <p:sldLayoutId id="2147483689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680" r:id="rId20"/>
    <p:sldLayoutId id="2147483681" r:id="rId21"/>
    <p:sldLayoutId id="2147483704" r:id="rId22"/>
    <p:sldLayoutId id="2147483723" r:id="rId23"/>
    <p:sldLayoutId id="2147483724" r:id="rId24"/>
  </p:sldLayoutIdLst>
  <p:hf hdr="0"/>
  <p:txStyles>
    <p:titleStyle>
      <a:lvl1pPr algn="l" defTabSz="1219256" rtl="0" eaLnBrk="1" latinLnBrk="0" hangingPunct="1">
        <a:lnSpc>
          <a:spcPts val="4233"/>
        </a:lnSpc>
        <a:spcBef>
          <a:spcPct val="0"/>
        </a:spcBef>
        <a:buNone/>
        <a:defRPr sz="42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219256" rtl="0" eaLnBrk="1" latinLnBrk="0" hangingPunct="1">
        <a:lnSpc>
          <a:spcPts val="4233"/>
        </a:lnSpc>
        <a:spcBef>
          <a:spcPts val="0"/>
        </a:spcBef>
        <a:buFontTx/>
        <a:buNone/>
        <a:defRPr sz="4233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76213" indent="-476213" algn="l" defTabSz="1219256" rtl="0" eaLnBrk="1" latinLnBrk="0" hangingPunct="1">
        <a:lnSpc>
          <a:spcPts val="4233"/>
        </a:lnSpc>
        <a:spcBef>
          <a:spcPts val="0"/>
        </a:spcBef>
        <a:buFontTx/>
        <a:buBlip>
          <a:blip r:embed="rId32"/>
        </a:buBlip>
        <a:defRPr sz="4233" kern="1200">
          <a:solidFill>
            <a:schemeClr val="tx1"/>
          </a:solidFill>
          <a:latin typeface="+mn-lt"/>
          <a:ea typeface="+mn-ea"/>
          <a:cs typeface="+mn-cs"/>
        </a:defRPr>
      </a:lvl2pPr>
      <a:lvl3pPr marL="476213" indent="-476213" algn="l" defTabSz="1219256" rtl="0" eaLnBrk="1" latinLnBrk="0" hangingPunct="1">
        <a:lnSpc>
          <a:spcPts val="4233"/>
        </a:lnSpc>
        <a:spcBef>
          <a:spcPts val="0"/>
        </a:spcBef>
        <a:buFont typeface="+mj-lt"/>
        <a:buAutoNum type="arabicPeriod"/>
        <a:defRPr sz="4233" kern="1200">
          <a:solidFill>
            <a:schemeClr val="tx1"/>
          </a:solidFill>
          <a:latin typeface="+mn-lt"/>
          <a:ea typeface="+mn-ea"/>
          <a:cs typeface="+mn-cs"/>
        </a:defRPr>
      </a:lvl3pPr>
      <a:lvl4pPr marL="952425" indent="-952425" algn="l" defTabSz="1219256" rtl="0" eaLnBrk="1" latinLnBrk="0" hangingPunct="1">
        <a:lnSpc>
          <a:spcPts val="2434"/>
        </a:lnSpc>
        <a:spcBef>
          <a:spcPts val="1799"/>
        </a:spcBef>
        <a:buSzPct val="130000"/>
        <a:buFontTx/>
        <a:buBlip>
          <a:blip r:embed="rId33"/>
        </a:buBlip>
        <a:defRPr sz="3217" kern="1200" baseline="30000">
          <a:solidFill>
            <a:schemeClr val="tx1">
              <a:lumMod val="50000"/>
              <a:lumOff val="50000"/>
            </a:schemeClr>
          </a:solidFill>
          <a:latin typeface="NewCenturySchlbk LT Pro" pitchFamily="18" charset="0"/>
          <a:ea typeface="+mn-ea"/>
          <a:cs typeface="+mn-cs"/>
        </a:defRPr>
      </a:lvl4pPr>
      <a:lvl5pPr marL="1120052" indent="-167627" algn="l" defTabSz="1219256" rtl="0" eaLnBrk="1" latinLnBrk="0" hangingPunct="1">
        <a:lnSpc>
          <a:spcPts val="2434"/>
        </a:lnSpc>
        <a:spcBef>
          <a:spcPts val="1200"/>
        </a:spcBef>
        <a:buClr>
          <a:schemeClr val="tx1">
            <a:lumMod val="50000"/>
            <a:lumOff val="50000"/>
          </a:schemeClr>
        </a:buClr>
        <a:buFont typeface="NewCenturySchlbk LT Pro" pitchFamily="18" charset="0"/>
        <a:buChar char="-"/>
        <a:defRPr sz="2117" kern="1200">
          <a:solidFill>
            <a:schemeClr val="tx1">
              <a:lumMod val="50000"/>
              <a:lumOff val="50000"/>
            </a:schemeClr>
          </a:solidFill>
          <a:latin typeface="NewCenturySchlbk LT Pro" pitchFamily="18" charset="0"/>
          <a:ea typeface="+mn-ea"/>
          <a:cs typeface="+mn-cs"/>
        </a:defRPr>
      </a:lvl5pPr>
      <a:lvl6pPr marL="3352955" indent="-304814" algn="l" defTabSz="12192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24" kern="1200">
          <a:solidFill>
            <a:schemeClr val="tx1"/>
          </a:solidFill>
          <a:latin typeface="+mn-lt"/>
          <a:ea typeface="+mn-ea"/>
          <a:cs typeface="+mn-cs"/>
        </a:defRPr>
      </a:lvl6pPr>
      <a:lvl7pPr marL="3962583" indent="-304814" algn="l" defTabSz="12192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24" kern="1200">
          <a:solidFill>
            <a:schemeClr val="tx1"/>
          </a:solidFill>
          <a:latin typeface="+mn-lt"/>
          <a:ea typeface="+mn-ea"/>
          <a:cs typeface="+mn-cs"/>
        </a:defRPr>
      </a:lvl7pPr>
      <a:lvl8pPr marL="4572211" indent="-304814" algn="l" defTabSz="12192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24" kern="1200">
          <a:solidFill>
            <a:schemeClr val="tx1"/>
          </a:solidFill>
          <a:latin typeface="+mn-lt"/>
          <a:ea typeface="+mn-ea"/>
          <a:cs typeface="+mn-cs"/>
        </a:defRPr>
      </a:lvl8pPr>
      <a:lvl9pPr marL="5181840" indent="-304814" algn="l" defTabSz="12192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256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1pPr>
      <a:lvl2pPr marL="609628" algn="l" defTabSz="1219256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2pPr>
      <a:lvl3pPr marL="1219256" algn="l" defTabSz="1219256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3pPr>
      <a:lvl4pPr marL="1828885" algn="l" defTabSz="1219256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4pPr>
      <a:lvl5pPr marL="2438513" algn="l" defTabSz="1219256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5pPr>
      <a:lvl6pPr marL="3048141" algn="l" defTabSz="1219256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6pPr>
      <a:lvl7pPr marL="3657769" algn="l" defTabSz="1219256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7pPr>
      <a:lvl8pPr marL="4267397" algn="l" defTabSz="1219256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8pPr>
      <a:lvl9pPr marL="4877026" algn="l" defTabSz="1219256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0"/>
            </p:custDataLst>
          </p:nvPr>
        </p:nvGraphicFramePr>
        <p:xfrm>
          <a:off x="1587" y="1587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1" imgW="592" imgH="595" progId="TCLayout.ActiveDocument.1">
                  <p:embed/>
                </p:oleObj>
              </mc:Choice>
              <mc:Fallback>
                <p:oleObj name="think-cell Folie" r:id="rId11" imgW="592" imgH="595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7" y="1587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46" t="37827" b="41804"/>
          <a:stretch/>
        </p:blipFill>
        <p:spPr>
          <a:xfrm>
            <a:off x="10558172" y="6354061"/>
            <a:ext cx="1396423" cy="50393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8" r="75276" b="24345"/>
          <a:stretch/>
        </p:blipFill>
        <p:spPr>
          <a:xfrm>
            <a:off x="0" y="4868826"/>
            <a:ext cx="999208" cy="187177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57" t="40096" r="7234" b="37721"/>
          <a:stretch/>
        </p:blipFill>
        <p:spPr>
          <a:xfrm>
            <a:off x="11112442" y="1"/>
            <a:ext cx="1079558" cy="487200"/>
          </a:xfrm>
          <a:prstGeom prst="rect">
            <a:avLst/>
          </a:prstGeom>
        </p:spPr>
      </p:pic>
      <p:sp>
        <p:nvSpPr>
          <p:cNvPr id="8" name="Daimler AG (Wortmarke)">
            <a:extLst>
              <a:ext uri="{FF2B5EF4-FFF2-40B4-BE49-F238E27FC236}">
                <a16:creationId xmlns:a16="http://schemas.microsoft.com/office/drawing/2014/main" id="{9F6DD249-A9A5-46B5-B224-E4F5A061B0C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29672" y="6564880"/>
            <a:ext cx="2086913" cy="2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1pPr>
            <a:lvl2pPr marL="60976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2pPr>
            <a:lvl3pPr marL="121953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3pPr>
            <a:lvl4pPr marL="182930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4pPr>
            <a:lvl5pPr marL="24390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5pPr>
            <a:lvl6pPr marL="3048838" algn="l" defTabSz="609768" rtl="0" eaLnBrk="1" latinLnBrk="0" hangingPunct="1"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6pPr>
            <a:lvl7pPr marL="3658606" algn="l" defTabSz="609768" rtl="0" eaLnBrk="1" latinLnBrk="0" hangingPunct="1"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7pPr>
            <a:lvl8pPr marL="4268373" algn="l" defTabSz="609768" rtl="0" eaLnBrk="1" latinLnBrk="0" hangingPunct="1"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8pPr>
            <a:lvl9pPr marL="4878141" algn="l" defTabSz="609768" rtl="0" eaLnBrk="1" latinLnBrk="0" hangingPunct="1"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GB" sz="1199" dirty="0">
                <a:latin typeface="Daimler CS" pitchFamily="2" charset="0"/>
                <a:cs typeface="Daimler CS"/>
              </a:rPr>
              <a:t>Daimler Truck AG</a:t>
            </a:r>
          </a:p>
        </p:txBody>
      </p:sp>
      <p:cxnSp>
        <p:nvCxnSpPr>
          <p:cNvPr id="9" name="Footerline">
            <a:extLst>
              <a:ext uri="{FF2B5EF4-FFF2-40B4-BE49-F238E27FC236}">
                <a16:creationId xmlns:a16="http://schemas.microsoft.com/office/drawing/2014/main" id="{EC315E7E-6479-4F58-A775-BF3D1ED67FE7}"/>
              </a:ext>
            </a:extLst>
          </p:cNvPr>
          <p:cNvCxnSpPr/>
          <p:nvPr userDrawn="1"/>
        </p:nvCxnSpPr>
        <p:spPr bwMode="auto">
          <a:xfrm>
            <a:off x="629671" y="6487838"/>
            <a:ext cx="10931107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91D56A44-3EB7-4ABE-B41C-DEBEAEC33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8500" y="6564880"/>
            <a:ext cx="8120970" cy="2159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1199">
                <a:solidFill>
                  <a:schemeClr val="tx1"/>
                </a:solidFill>
                <a:latin typeface="Daimler CS" pitchFamily="2" charset="0"/>
              </a:defRPr>
            </a:lvl1pPr>
            <a:lvl2pPr marL="0" indent="0" algn="r">
              <a:spcBef>
                <a:spcPts val="0"/>
              </a:spcBef>
              <a:defRPr sz="1199">
                <a:latin typeface="+mn-lt"/>
              </a:defRPr>
            </a:lvl2pPr>
            <a:lvl3pPr marL="0" indent="0" algn="r">
              <a:spcBef>
                <a:spcPts val="0"/>
              </a:spcBef>
              <a:defRPr sz="1199">
                <a:latin typeface="+mn-lt"/>
              </a:defRPr>
            </a:lvl3pPr>
            <a:lvl4pPr marL="0" indent="0" algn="r">
              <a:spcBef>
                <a:spcPts val="0"/>
              </a:spcBef>
              <a:defRPr sz="1199">
                <a:latin typeface="+mn-lt"/>
              </a:defRPr>
            </a:lvl4pPr>
            <a:lvl5pPr marL="0" indent="0" algn="r">
              <a:spcBef>
                <a:spcPts val="0"/>
              </a:spcBef>
              <a:defRPr sz="1199">
                <a:latin typeface="+mn-lt"/>
              </a:defRPr>
            </a:lvl5pPr>
            <a:lvl6pPr marL="0" indent="0" algn="r">
              <a:spcBef>
                <a:spcPts val="0"/>
              </a:spcBef>
              <a:defRPr sz="1199">
                <a:latin typeface="+mn-lt"/>
              </a:defRPr>
            </a:lvl6pPr>
            <a:lvl7pPr marL="0" indent="0" algn="r">
              <a:spcBef>
                <a:spcPts val="0"/>
              </a:spcBef>
              <a:defRPr sz="1199">
                <a:latin typeface="+mn-lt"/>
              </a:defRPr>
            </a:lvl7pPr>
            <a:lvl8pPr marL="0" indent="0" algn="r">
              <a:spcBef>
                <a:spcPts val="0"/>
              </a:spcBef>
              <a:defRPr sz="1199">
                <a:latin typeface="+mn-lt"/>
              </a:defRPr>
            </a:lvl8pPr>
            <a:lvl9pPr marL="0" indent="0" algn="r">
              <a:spcBef>
                <a:spcPts val="0"/>
              </a:spcBef>
              <a:defRPr sz="1199">
                <a:latin typeface="+mn-lt"/>
              </a:defRPr>
            </a:lvl9pPr>
          </a:lstStyle>
          <a:p>
            <a:r>
              <a:rPr lang="en-GB"/>
              <a:t>FUSO EUROPE DISTRIBUTOR MEETING | FEB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122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</p:sldLayoutIdLst>
  <p:hf hdr="0" dt="0"/>
  <p:txStyles>
    <p:titleStyle>
      <a:lvl1pPr marL="0" indent="0" algn="l" defTabSz="1088415" rtl="0" eaLnBrk="1" latinLnBrk="0" hangingPunct="1">
        <a:lnSpc>
          <a:spcPts val="3998"/>
        </a:lnSpc>
        <a:spcBef>
          <a:spcPts val="0"/>
        </a:spcBef>
        <a:buFont typeface="Arial" panose="020B0604020202020204" pitchFamily="34" charset="0"/>
        <a:buNone/>
        <a:defRPr sz="3498" kern="120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37481" indent="-237481" algn="l" defTabSz="1088415" rtl="0" eaLnBrk="1" latinLnBrk="0" hangingPunct="1">
        <a:lnSpc>
          <a:spcPts val="3198"/>
        </a:lnSpc>
        <a:spcBef>
          <a:spcPts val="0"/>
        </a:spcBef>
        <a:buSzPct val="80000"/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474962" indent="-237481" algn="l" defTabSz="1088415" rtl="0" eaLnBrk="1" latinLnBrk="0" hangingPunct="1">
        <a:lnSpc>
          <a:spcPts val="3198"/>
        </a:lnSpc>
        <a:spcBef>
          <a:spcPts val="0"/>
        </a:spcBef>
        <a:buSzPct val="80000"/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712444" indent="-237481" algn="l" defTabSz="1088415" rtl="0" eaLnBrk="1" latinLnBrk="0" hangingPunct="1">
        <a:lnSpc>
          <a:spcPts val="3198"/>
        </a:lnSpc>
        <a:spcBef>
          <a:spcPts val="0"/>
        </a:spcBef>
        <a:buSzPct val="80000"/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1088415" rtl="0" eaLnBrk="1" latinLnBrk="0" hangingPunct="1">
        <a:lnSpc>
          <a:spcPts val="3198"/>
        </a:lnSpc>
        <a:spcBef>
          <a:spcPts val="0"/>
        </a:spcBef>
        <a:buFont typeface="Arial" panose="020B0604020202020204" pitchFamily="34" charset="0"/>
        <a:buNone/>
        <a:defRPr sz="2399" kern="1200">
          <a:solidFill>
            <a:schemeClr val="accent2"/>
          </a:solidFill>
          <a:latin typeface="+mn-lt"/>
          <a:ea typeface="+mn-ea"/>
          <a:cs typeface="+mn-cs"/>
        </a:defRPr>
      </a:lvl4pPr>
      <a:lvl5pPr marL="0" indent="0" algn="l" defTabSz="1088415" rtl="0" eaLnBrk="1" latinLnBrk="0" hangingPunct="1">
        <a:lnSpc>
          <a:spcPts val="3198"/>
        </a:lnSpc>
        <a:spcBef>
          <a:spcPts val="0"/>
        </a:spcBef>
        <a:buFont typeface="Arial" panose="020B0604020202020204" pitchFamily="34" charset="0"/>
        <a:buNone/>
        <a:defRPr sz="2399" kern="1200">
          <a:solidFill>
            <a:schemeClr val="accent2"/>
          </a:solidFill>
          <a:latin typeface="+mn-lt"/>
          <a:ea typeface="+mn-ea"/>
          <a:cs typeface="+mn-cs"/>
        </a:defRPr>
      </a:lvl5pPr>
      <a:lvl6pPr marL="0" indent="0" algn="l" defTabSz="1088415" rtl="0" eaLnBrk="1" latinLnBrk="0" hangingPunct="1">
        <a:lnSpc>
          <a:spcPts val="3198"/>
        </a:lnSpc>
        <a:spcBef>
          <a:spcPts val="0"/>
        </a:spcBef>
        <a:buFont typeface="Arial" panose="020B0604020202020204" pitchFamily="34" charset="0"/>
        <a:buNone/>
        <a:defRPr sz="2399" kern="1200">
          <a:solidFill>
            <a:schemeClr val="accent2"/>
          </a:solidFill>
          <a:latin typeface="+mn-lt"/>
          <a:ea typeface="+mn-ea"/>
          <a:cs typeface="+mn-cs"/>
        </a:defRPr>
      </a:lvl6pPr>
      <a:lvl7pPr marL="0" indent="0" algn="l" defTabSz="1088415" rtl="0" eaLnBrk="1" latinLnBrk="0" hangingPunct="1">
        <a:lnSpc>
          <a:spcPts val="3198"/>
        </a:lnSpc>
        <a:spcBef>
          <a:spcPts val="0"/>
        </a:spcBef>
        <a:buFont typeface="Arial" panose="020B0604020202020204" pitchFamily="34" charset="0"/>
        <a:buNone/>
        <a:defRPr sz="2399" kern="1200">
          <a:solidFill>
            <a:schemeClr val="accent2"/>
          </a:solidFill>
          <a:latin typeface="+mn-lt"/>
          <a:ea typeface="+mn-ea"/>
          <a:cs typeface="+mn-cs"/>
        </a:defRPr>
      </a:lvl7pPr>
      <a:lvl8pPr marL="0" indent="0" algn="l" defTabSz="1088415" rtl="0" eaLnBrk="1" latinLnBrk="0" hangingPunct="1">
        <a:lnSpc>
          <a:spcPts val="3198"/>
        </a:lnSpc>
        <a:spcBef>
          <a:spcPts val="0"/>
        </a:spcBef>
        <a:buFont typeface="Arial" panose="020B0604020202020204" pitchFamily="34" charset="0"/>
        <a:buNone/>
        <a:defRPr sz="2399" kern="1200">
          <a:solidFill>
            <a:schemeClr val="accent2"/>
          </a:solidFill>
          <a:latin typeface="+mn-lt"/>
          <a:ea typeface="+mn-ea"/>
          <a:cs typeface="+mn-cs"/>
        </a:defRPr>
      </a:lvl8pPr>
      <a:lvl9pPr marL="0" indent="0" algn="l" defTabSz="1088415" rtl="0" eaLnBrk="1" latinLnBrk="0" hangingPunct="1">
        <a:lnSpc>
          <a:spcPts val="3198"/>
        </a:lnSpc>
        <a:spcBef>
          <a:spcPts val="0"/>
        </a:spcBef>
        <a:buFont typeface="Arial" panose="020B0604020202020204" pitchFamily="34" charset="0"/>
        <a:buNone/>
        <a:defRPr sz="2399" kern="1200">
          <a:solidFill>
            <a:schemeClr val="accent2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88415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207" algn="l" defTabSz="1088415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415" algn="l" defTabSz="1088415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621" algn="l" defTabSz="1088415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829" algn="l" defTabSz="1088415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1036" algn="l" defTabSz="1088415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244" algn="l" defTabSz="1088415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450" algn="l" defTabSz="1088415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658" algn="l" defTabSz="1088415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6">
          <p15:clr>
            <a:srgbClr val="F26B43"/>
          </p15:clr>
        </p15:guide>
        <p15:guide id="2" pos="728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0"/>
            </p:custDataLst>
          </p:nvPr>
        </p:nvGraphicFramePr>
        <p:xfrm>
          <a:off x="1587" y="1587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1" imgW="592" imgH="595" progId="TCLayout.ActiveDocument.1">
                  <p:embed/>
                </p:oleObj>
              </mc:Choice>
              <mc:Fallback>
                <p:oleObj name="think-cell Folie" r:id="rId11" imgW="592" imgH="595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7" y="1587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46" t="37827" b="41804"/>
          <a:stretch/>
        </p:blipFill>
        <p:spPr>
          <a:xfrm>
            <a:off x="10558172" y="6354061"/>
            <a:ext cx="1396423" cy="50393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8" r="75276" b="24345"/>
          <a:stretch/>
        </p:blipFill>
        <p:spPr>
          <a:xfrm>
            <a:off x="0" y="4868826"/>
            <a:ext cx="999208" cy="187177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57" t="40096" r="7234" b="37721"/>
          <a:stretch/>
        </p:blipFill>
        <p:spPr>
          <a:xfrm>
            <a:off x="11112442" y="1"/>
            <a:ext cx="1079558" cy="487200"/>
          </a:xfrm>
          <a:prstGeom prst="rect">
            <a:avLst/>
          </a:prstGeom>
        </p:spPr>
      </p:pic>
      <p:sp>
        <p:nvSpPr>
          <p:cNvPr id="8" name="Daimler AG (Wortmarke)">
            <a:extLst>
              <a:ext uri="{FF2B5EF4-FFF2-40B4-BE49-F238E27FC236}">
                <a16:creationId xmlns:a16="http://schemas.microsoft.com/office/drawing/2014/main" id="{9F6DD249-A9A5-46B5-B224-E4F5A061B0C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29672" y="6564880"/>
            <a:ext cx="2086913" cy="2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1pPr>
            <a:lvl2pPr marL="60976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2pPr>
            <a:lvl3pPr marL="121953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3pPr>
            <a:lvl4pPr marL="182930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4pPr>
            <a:lvl5pPr marL="24390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5pPr>
            <a:lvl6pPr marL="3048838" algn="l" defTabSz="609768" rtl="0" eaLnBrk="1" latinLnBrk="0" hangingPunct="1"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6pPr>
            <a:lvl7pPr marL="3658606" algn="l" defTabSz="609768" rtl="0" eaLnBrk="1" latinLnBrk="0" hangingPunct="1"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7pPr>
            <a:lvl8pPr marL="4268373" algn="l" defTabSz="609768" rtl="0" eaLnBrk="1" latinLnBrk="0" hangingPunct="1"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8pPr>
            <a:lvl9pPr marL="4878141" algn="l" defTabSz="609768" rtl="0" eaLnBrk="1" latinLnBrk="0" hangingPunct="1"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GB" sz="1199" dirty="0">
                <a:latin typeface="Daimler CS" pitchFamily="2" charset="0"/>
                <a:cs typeface="Daimler CS"/>
              </a:rPr>
              <a:t>Daimler Truck AG</a:t>
            </a:r>
          </a:p>
        </p:txBody>
      </p:sp>
      <p:cxnSp>
        <p:nvCxnSpPr>
          <p:cNvPr id="9" name="Footerline">
            <a:extLst>
              <a:ext uri="{FF2B5EF4-FFF2-40B4-BE49-F238E27FC236}">
                <a16:creationId xmlns:a16="http://schemas.microsoft.com/office/drawing/2014/main" id="{EC315E7E-6479-4F58-A775-BF3D1ED67FE7}"/>
              </a:ext>
            </a:extLst>
          </p:cNvPr>
          <p:cNvCxnSpPr/>
          <p:nvPr userDrawn="1"/>
        </p:nvCxnSpPr>
        <p:spPr bwMode="auto">
          <a:xfrm>
            <a:off x="629671" y="6487838"/>
            <a:ext cx="10931107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91D56A44-3EB7-4ABE-B41C-DEBEAEC33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8500" y="6564880"/>
            <a:ext cx="8120970" cy="2159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1199">
                <a:solidFill>
                  <a:schemeClr val="tx1"/>
                </a:solidFill>
                <a:latin typeface="Daimler CS" pitchFamily="2" charset="0"/>
              </a:defRPr>
            </a:lvl1pPr>
            <a:lvl2pPr marL="0" indent="0" algn="r">
              <a:spcBef>
                <a:spcPts val="0"/>
              </a:spcBef>
              <a:defRPr sz="1199">
                <a:latin typeface="+mn-lt"/>
              </a:defRPr>
            </a:lvl2pPr>
            <a:lvl3pPr marL="0" indent="0" algn="r">
              <a:spcBef>
                <a:spcPts val="0"/>
              </a:spcBef>
              <a:defRPr sz="1199">
                <a:latin typeface="+mn-lt"/>
              </a:defRPr>
            </a:lvl3pPr>
            <a:lvl4pPr marL="0" indent="0" algn="r">
              <a:spcBef>
                <a:spcPts val="0"/>
              </a:spcBef>
              <a:defRPr sz="1199">
                <a:latin typeface="+mn-lt"/>
              </a:defRPr>
            </a:lvl4pPr>
            <a:lvl5pPr marL="0" indent="0" algn="r">
              <a:spcBef>
                <a:spcPts val="0"/>
              </a:spcBef>
              <a:defRPr sz="1199">
                <a:latin typeface="+mn-lt"/>
              </a:defRPr>
            </a:lvl5pPr>
            <a:lvl6pPr marL="0" indent="0" algn="r">
              <a:spcBef>
                <a:spcPts val="0"/>
              </a:spcBef>
              <a:defRPr sz="1199">
                <a:latin typeface="+mn-lt"/>
              </a:defRPr>
            </a:lvl6pPr>
            <a:lvl7pPr marL="0" indent="0" algn="r">
              <a:spcBef>
                <a:spcPts val="0"/>
              </a:spcBef>
              <a:defRPr sz="1199">
                <a:latin typeface="+mn-lt"/>
              </a:defRPr>
            </a:lvl7pPr>
            <a:lvl8pPr marL="0" indent="0" algn="r">
              <a:spcBef>
                <a:spcPts val="0"/>
              </a:spcBef>
              <a:defRPr sz="1199">
                <a:latin typeface="+mn-lt"/>
              </a:defRPr>
            </a:lvl8pPr>
            <a:lvl9pPr marL="0" indent="0" algn="r">
              <a:spcBef>
                <a:spcPts val="0"/>
              </a:spcBef>
              <a:defRPr sz="1199">
                <a:latin typeface="+mn-lt"/>
              </a:defRPr>
            </a:lvl9pPr>
          </a:lstStyle>
          <a:p>
            <a:r>
              <a:rPr lang="en-GB"/>
              <a:t>FUSO EUROPE DISTRIBUTOR MEETING | FEB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3858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</p:sldLayoutIdLst>
  <p:hf hdr="0" dt="0"/>
  <p:txStyles>
    <p:titleStyle>
      <a:lvl1pPr marL="0" indent="0" algn="l" defTabSz="1088415" rtl="0" eaLnBrk="1" latinLnBrk="0" hangingPunct="1">
        <a:lnSpc>
          <a:spcPts val="3998"/>
        </a:lnSpc>
        <a:spcBef>
          <a:spcPts val="0"/>
        </a:spcBef>
        <a:buFont typeface="Arial" panose="020B0604020202020204" pitchFamily="34" charset="0"/>
        <a:buNone/>
        <a:defRPr sz="3498" kern="120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37481" indent="-237481" algn="l" defTabSz="1088415" rtl="0" eaLnBrk="1" latinLnBrk="0" hangingPunct="1">
        <a:lnSpc>
          <a:spcPts val="3198"/>
        </a:lnSpc>
        <a:spcBef>
          <a:spcPts val="0"/>
        </a:spcBef>
        <a:buSzPct val="80000"/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474962" indent="-237481" algn="l" defTabSz="1088415" rtl="0" eaLnBrk="1" latinLnBrk="0" hangingPunct="1">
        <a:lnSpc>
          <a:spcPts val="3198"/>
        </a:lnSpc>
        <a:spcBef>
          <a:spcPts val="0"/>
        </a:spcBef>
        <a:buSzPct val="80000"/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712444" indent="-237481" algn="l" defTabSz="1088415" rtl="0" eaLnBrk="1" latinLnBrk="0" hangingPunct="1">
        <a:lnSpc>
          <a:spcPts val="3198"/>
        </a:lnSpc>
        <a:spcBef>
          <a:spcPts val="0"/>
        </a:spcBef>
        <a:buSzPct val="80000"/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1088415" rtl="0" eaLnBrk="1" latinLnBrk="0" hangingPunct="1">
        <a:lnSpc>
          <a:spcPts val="3198"/>
        </a:lnSpc>
        <a:spcBef>
          <a:spcPts val="0"/>
        </a:spcBef>
        <a:buFont typeface="Arial" panose="020B0604020202020204" pitchFamily="34" charset="0"/>
        <a:buNone/>
        <a:defRPr sz="2399" kern="1200">
          <a:solidFill>
            <a:schemeClr val="accent2"/>
          </a:solidFill>
          <a:latin typeface="+mn-lt"/>
          <a:ea typeface="+mn-ea"/>
          <a:cs typeface="+mn-cs"/>
        </a:defRPr>
      </a:lvl4pPr>
      <a:lvl5pPr marL="0" indent="0" algn="l" defTabSz="1088415" rtl="0" eaLnBrk="1" latinLnBrk="0" hangingPunct="1">
        <a:lnSpc>
          <a:spcPts val="3198"/>
        </a:lnSpc>
        <a:spcBef>
          <a:spcPts val="0"/>
        </a:spcBef>
        <a:buFont typeface="Arial" panose="020B0604020202020204" pitchFamily="34" charset="0"/>
        <a:buNone/>
        <a:defRPr sz="2399" kern="1200">
          <a:solidFill>
            <a:schemeClr val="accent2"/>
          </a:solidFill>
          <a:latin typeface="+mn-lt"/>
          <a:ea typeface="+mn-ea"/>
          <a:cs typeface="+mn-cs"/>
        </a:defRPr>
      </a:lvl5pPr>
      <a:lvl6pPr marL="0" indent="0" algn="l" defTabSz="1088415" rtl="0" eaLnBrk="1" latinLnBrk="0" hangingPunct="1">
        <a:lnSpc>
          <a:spcPts val="3198"/>
        </a:lnSpc>
        <a:spcBef>
          <a:spcPts val="0"/>
        </a:spcBef>
        <a:buFont typeface="Arial" panose="020B0604020202020204" pitchFamily="34" charset="0"/>
        <a:buNone/>
        <a:defRPr sz="2399" kern="1200">
          <a:solidFill>
            <a:schemeClr val="accent2"/>
          </a:solidFill>
          <a:latin typeface="+mn-lt"/>
          <a:ea typeface="+mn-ea"/>
          <a:cs typeface="+mn-cs"/>
        </a:defRPr>
      </a:lvl6pPr>
      <a:lvl7pPr marL="0" indent="0" algn="l" defTabSz="1088415" rtl="0" eaLnBrk="1" latinLnBrk="0" hangingPunct="1">
        <a:lnSpc>
          <a:spcPts val="3198"/>
        </a:lnSpc>
        <a:spcBef>
          <a:spcPts val="0"/>
        </a:spcBef>
        <a:buFont typeface="Arial" panose="020B0604020202020204" pitchFamily="34" charset="0"/>
        <a:buNone/>
        <a:defRPr sz="2399" kern="1200">
          <a:solidFill>
            <a:schemeClr val="accent2"/>
          </a:solidFill>
          <a:latin typeface="+mn-lt"/>
          <a:ea typeface="+mn-ea"/>
          <a:cs typeface="+mn-cs"/>
        </a:defRPr>
      </a:lvl7pPr>
      <a:lvl8pPr marL="0" indent="0" algn="l" defTabSz="1088415" rtl="0" eaLnBrk="1" latinLnBrk="0" hangingPunct="1">
        <a:lnSpc>
          <a:spcPts val="3198"/>
        </a:lnSpc>
        <a:spcBef>
          <a:spcPts val="0"/>
        </a:spcBef>
        <a:buFont typeface="Arial" panose="020B0604020202020204" pitchFamily="34" charset="0"/>
        <a:buNone/>
        <a:defRPr sz="2399" kern="1200">
          <a:solidFill>
            <a:schemeClr val="accent2"/>
          </a:solidFill>
          <a:latin typeface="+mn-lt"/>
          <a:ea typeface="+mn-ea"/>
          <a:cs typeface="+mn-cs"/>
        </a:defRPr>
      </a:lvl8pPr>
      <a:lvl9pPr marL="0" indent="0" algn="l" defTabSz="1088415" rtl="0" eaLnBrk="1" latinLnBrk="0" hangingPunct="1">
        <a:lnSpc>
          <a:spcPts val="3198"/>
        </a:lnSpc>
        <a:spcBef>
          <a:spcPts val="0"/>
        </a:spcBef>
        <a:buFont typeface="Arial" panose="020B0604020202020204" pitchFamily="34" charset="0"/>
        <a:buNone/>
        <a:defRPr sz="2399" kern="1200">
          <a:solidFill>
            <a:schemeClr val="accent2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88415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207" algn="l" defTabSz="1088415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415" algn="l" defTabSz="1088415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621" algn="l" defTabSz="1088415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829" algn="l" defTabSz="1088415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1036" algn="l" defTabSz="1088415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244" algn="l" defTabSz="1088415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450" algn="l" defTabSz="1088415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658" algn="l" defTabSz="1088415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6">
          <p15:clr>
            <a:srgbClr val="F26B43"/>
          </p15:clr>
        </p15:guide>
        <p15:guide id="2" pos="728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8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0.xml"/><Relationship Id="rId6" Type="http://schemas.openxmlformats.org/officeDocument/2006/relationships/image" Target="../media/image28.pn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9.bin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1.xml"/><Relationship Id="rId6" Type="http://schemas.openxmlformats.org/officeDocument/2006/relationships/image" Target="../media/image30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2.xml"/><Relationship Id="rId6" Type="http://schemas.openxmlformats.org/officeDocument/2006/relationships/image" Target="../media/image31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3.xml"/><Relationship Id="rId6" Type="http://schemas.openxmlformats.org/officeDocument/2006/relationships/image" Target="../media/image3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4.xml"/><Relationship Id="rId6" Type="http://schemas.openxmlformats.org/officeDocument/2006/relationships/image" Target="../media/image3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5.xml"/><Relationship Id="rId6" Type="http://schemas.openxmlformats.org/officeDocument/2006/relationships/image" Target="../media/image25.pn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4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6.xml"/><Relationship Id="rId6" Type="http://schemas.openxmlformats.org/officeDocument/2006/relationships/image" Target="../media/image33.pn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5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7.xml"/><Relationship Id="rId6" Type="http://schemas.openxmlformats.org/officeDocument/2006/relationships/image" Target="../media/image35.pn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6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9.jp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5.xml"/><Relationship Id="rId6" Type="http://schemas.openxmlformats.org/officeDocument/2006/relationships/image" Target="../media/image18.jp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6.xml"/><Relationship Id="rId6" Type="http://schemas.openxmlformats.org/officeDocument/2006/relationships/image" Target="../media/image21.jpe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5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6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7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9.xml"/><Relationship Id="rId6" Type="http://schemas.openxmlformats.org/officeDocument/2006/relationships/image" Target="../media/image26.jp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8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Blau, Electric Blue (Farbe), Screenshot, Azurblau enthält.&#10;&#10;Automatisch generierte Beschreibung">
            <a:extLst>
              <a:ext uri="{FF2B5EF4-FFF2-40B4-BE49-F238E27FC236}">
                <a16:creationId xmlns:a16="http://schemas.microsoft.com/office/drawing/2014/main" id="{601C9ABE-7ABA-BB91-0F68-81AB76CEA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" y="0"/>
            <a:ext cx="1218730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9154" y="1345733"/>
            <a:ext cx="58979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8000" b="1" dirty="0">
                <a:solidFill>
                  <a:schemeClr val="bg1"/>
                </a:solidFill>
                <a:latin typeface="CorpoS" pitchFamily="2" charset="0"/>
              </a:rPr>
              <a:t>K</a:t>
            </a:r>
            <a:r>
              <a:rPr lang="de-DE" sz="8000" b="1" dirty="0">
                <a:solidFill>
                  <a:schemeClr val="bg1"/>
                </a:solidFill>
                <a:latin typeface="CorpoS" pitchFamily="2" charset="0"/>
              </a:rPr>
              <a:t>OMFORT</a:t>
            </a:r>
          </a:p>
        </p:txBody>
      </p:sp>
    </p:spTree>
    <p:extLst>
      <p:ext uri="{BB962C8B-B14F-4D97-AF65-F5344CB8AC3E}">
        <p14:creationId xmlns:p14="http://schemas.microsoft.com/office/powerpoint/2010/main" val="1590845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Blau, Electric Blue (Farbe), Screenshot, Azurblau enthält.&#10;&#10;Automatisch generierte Beschreibung">
            <a:extLst>
              <a:ext uri="{FF2B5EF4-FFF2-40B4-BE49-F238E27FC236}">
                <a16:creationId xmlns:a16="http://schemas.microsoft.com/office/drawing/2014/main" id="{601C9ABE-7ABA-BB91-0F68-81AB76CEA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" y="0"/>
            <a:ext cx="1218730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9154" y="1345733"/>
            <a:ext cx="71034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b="1" dirty="0">
                <a:solidFill>
                  <a:schemeClr val="bg1"/>
                </a:solidFill>
                <a:latin typeface="CorpoS" pitchFamily="2" charset="0"/>
              </a:rPr>
              <a:t>E</a:t>
            </a:r>
            <a:r>
              <a:rPr lang="sk-SK" sz="8000" b="1" dirty="0" err="1">
                <a:solidFill>
                  <a:schemeClr val="bg1"/>
                </a:solidFill>
                <a:latin typeface="CorpoS" pitchFamily="2" charset="0"/>
              </a:rPr>
              <a:t>fektívnosť</a:t>
            </a:r>
            <a:endParaRPr lang="de-DE" sz="8000" b="1" dirty="0">
              <a:solidFill>
                <a:schemeClr val="bg1"/>
              </a:solidFill>
              <a:latin typeface="Corpo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308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246744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7" imgH="348" progId="TCLayout.ActiveDocument.1">
                  <p:embed/>
                </p:oleObj>
              </mc:Choice>
              <mc:Fallback>
                <p:oleObj name="think-cell Folie" r:id="rId4" imgW="347" imgH="34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1113183" y="6172200"/>
            <a:ext cx="10917140" cy="608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726287" y="1761573"/>
            <a:ext cx="10834491" cy="40366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726287" y="1761573"/>
            <a:ext cx="4912513" cy="4036666"/>
          </a:xfrm>
          <a:prstGeom prst="rect">
            <a:avLst/>
          </a:prstGeom>
          <a:solidFill>
            <a:srgbClr val="2E3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AU" sz="2000" b="1" dirty="0">
              <a:solidFill>
                <a:schemeClr val="bg1"/>
              </a:solidFill>
              <a:latin typeface="Daimler CS" pitchFamily="2" charset="0"/>
            </a:endParaRPr>
          </a:p>
        </p:txBody>
      </p:sp>
      <p:sp>
        <p:nvSpPr>
          <p:cNvPr id="20" name="Foliennummernplatzhalter 3">
            <a:extLst>
              <a:ext uri="{FF2B5EF4-FFF2-40B4-BE49-F238E27FC236}">
                <a16:creationId xmlns:a16="http://schemas.microsoft.com/office/drawing/2014/main" id="{F36A165B-0985-4D49-B3D6-3F8C4DFB4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algn="r"/>
            <a:r>
              <a:rPr lang="en-GB" dirty="0">
                <a:latin typeface="Daimler CS" pitchFamily="2" charset="0"/>
              </a:rPr>
              <a:t> </a:t>
            </a:r>
            <a:fld id="{52531704-8F80-415D-BD2B-6B9991AE822F}" type="slidenum">
              <a:rPr lang="en-GB" smtClean="0">
                <a:latin typeface="Daimler CS" pitchFamily="2" charset="0"/>
              </a:rPr>
              <a:pPr algn="r"/>
              <a:t>11</a:t>
            </a:fld>
            <a:endParaRPr lang="en-GB" dirty="0">
              <a:latin typeface="Daimler CS" pitchFamily="2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134C0A4-13C5-8046-94C5-B8F9B0221497}"/>
              </a:ext>
            </a:extLst>
          </p:cNvPr>
          <p:cNvSpPr txBox="1">
            <a:spLocks/>
          </p:cNvSpPr>
          <p:nvPr/>
        </p:nvSpPr>
        <p:spPr>
          <a:xfrm>
            <a:off x="628324" y="286593"/>
            <a:ext cx="11153347" cy="869497"/>
          </a:xfrm>
          <a:prstGeom prst="rect">
            <a:avLst/>
          </a:prstGeom>
        </p:spPr>
        <p:txBody>
          <a:bodyPr/>
          <a:lstStyle>
            <a:lvl1pPr marL="0" indent="0" algn="l" defTabSz="1088959" rtl="0" eaLnBrk="1" latinLnBrk="0" hangingPunct="1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 sz="3500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198" dirty="0">
                <a:latin typeface="Daimler CS" pitchFamily="2" charset="0"/>
              </a:rPr>
              <a:t>ELEKTRICKÁ JAZDA S </a:t>
            </a:r>
            <a:r>
              <a:rPr lang="de-DE" sz="3198" dirty="0" err="1">
                <a:latin typeface="Daimler CS" pitchFamily="2" charset="0"/>
              </a:rPr>
              <a:t>eCANTER</a:t>
            </a:r>
            <a:r>
              <a:rPr lang="de-DE" sz="3198" dirty="0">
                <a:latin typeface="Daimler CS" pitchFamily="2" charset="0"/>
              </a:rPr>
              <a:t> JE EFEKTÍVNA</a:t>
            </a:r>
          </a:p>
          <a:p>
            <a:pPr>
              <a:lnSpc>
                <a:spcPct val="100000"/>
              </a:lnSpc>
            </a:pPr>
            <a:r>
              <a:rPr lang="de-DE" sz="3198" b="1" dirty="0">
                <a:latin typeface="Daimler CS" pitchFamily="2" charset="0"/>
              </a:rPr>
              <a:t>E</a:t>
            </a:r>
            <a:r>
              <a:rPr lang="sk-SK" sz="3198" b="1" dirty="0">
                <a:latin typeface="Daimler CS" pitchFamily="2" charset="0"/>
              </a:rPr>
              <a:t>-</a:t>
            </a:r>
            <a:r>
              <a:rPr lang="de-DE" sz="3198" b="1" dirty="0" err="1">
                <a:latin typeface="Daimler CS" pitchFamily="2" charset="0"/>
              </a:rPr>
              <a:t>náprava</a:t>
            </a:r>
            <a:r>
              <a:rPr lang="sk-SK" sz="3198" b="1" dirty="0">
                <a:latin typeface="Daimler CS" pitchFamily="2" charset="0"/>
              </a:rPr>
              <a:t> s jednorýchlostným prevodom </a:t>
            </a:r>
            <a:endParaRPr lang="de-DE" sz="3198" b="1" dirty="0">
              <a:latin typeface="Daimler CS" pitchFamily="2" charset="0"/>
            </a:endParaRPr>
          </a:p>
        </p:txBody>
      </p:sp>
      <p:pic>
        <p:nvPicPr>
          <p:cNvPr id="10" name="図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32" b="97368" l="1845" r="97786">
                        <a14:foregroundMark x1="81181" y1="61842" x2="93358" y2="44079"/>
                        <a14:foregroundMark x1="78598" y1="19737" x2="88561" y2="32237"/>
                        <a14:foregroundMark x1="13653" y1="67763" x2="30258" y2="88816"/>
                        <a14:foregroundMark x1="37638" y1="74342" x2="47601" y2="60526"/>
                        <a14:foregroundMark x1="19188" y1="57895" x2="25461" y2="53289"/>
                        <a14:foregroundMark x1="25461" y1="33553" x2="24354" y2="22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4200" y="4231759"/>
            <a:ext cx="2489200" cy="13961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174" l="0" r="98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322" y="1913230"/>
            <a:ext cx="2678279" cy="23185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hteck 4"/>
          <p:cNvSpPr/>
          <p:nvPr/>
        </p:nvSpPr>
        <p:spPr>
          <a:xfrm>
            <a:off x="628324" y="1934265"/>
            <a:ext cx="518827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5309" indent="-285750">
              <a:buFont typeface="Wingdings" panose="05000000000000000000" pitchFamily="2" charset="2"/>
              <a:buChar char="§"/>
              <a:defRPr/>
            </a:pPr>
            <a:r>
              <a:rPr lang="sk-SK" sz="2400" kern="0" dirty="0">
                <a:solidFill>
                  <a:schemeClr val="bg1"/>
                </a:solidFill>
                <a:latin typeface="Daimler CS" pitchFamily="2" charset="0"/>
              </a:rPr>
              <a:t>Jeden prevod bez prevodovky a spojky</a:t>
            </a:r>
            <a:endParaRPr lang="en-US" sz="2400" kern="0" dirty="0">
              <a:solidFill>
                <a:schemeClr val="bg1"/>
              </a:solidFill>
              <a:latin typeface="Daimler CS" pitchFamily="2" charset="0"/>
            </a:endParaRPr>
          </a:p>
          <a:p>
            <a:pPr marL="395309" indent="-285750">
              <a:buFont typeface="Wingdings" panose="05000000000000000000" pitchFamily="2" charset="2"/>
              <a:buChar char="§"/>
              <a:defRPr/>
            </a:pPr>
            <a:endParaRPr lang="en-US" sz="2400" kern="0" dirty="0">
              <a:solidFill>
                <a:schemeClr val="bg1"/>
              </a:solidFill>
              <a:latin typeface="Daimler CS" pitchFamily="2" charset="0"/>
            </a:endParaRPr>
          </a:p>
          <a:p>
            <a:pPr marL="395309" indent="-285750">
              <a:buFont typeface="Wingdings" panose="05000000000000000000" pitchFamily="2" charset="2"/>
              <a:buChar char="§"/>
              <a:defRPr/>
            </a:pPr>
            <a:r>
              <a:rPr lang="sk-SK" sz="2400" kern="0" dirty="0">
                <a:solidFill>
                  <a:schemeClr val="bg1"/>
                </a:solidFill>
                <a:latin typeface="Daimler CS" pitchFamily="2" charset="0"/>
              </a:rPr>
              <a:t>Konštantný záber bez prerušenie ťahu</a:t>
            </a:r>
            <a:br>
              <a:rPr lang="sk-SK" sz="2400" kern="0" dirty="0">
                <a:solidFill>
                  <a:schemeClr val="bg1"/>
                </a:solidFill>
                <a:latin typeface="Daimler CS" pitchFamily="2" charset="0"/>
              </a:rPr>
            </a:br>
            <a:endParaRPr lang="en-US" sz="2400" kern="0" dirty="0">
              <a:solidFill>
                <a:schemeClr val="bg1"/>
              </a:solidFill>
              <a:latin typeface="Daimler CS" pitchFamily="2" charset="0"/>
            </a:endParaRPr>
          </a:p>
          <a:p>
            <a:pPr marL="395309" indent="-285750">
              <a:buFont typeface="Wingdings" panose="05000000000000000000" pitchFamily="2" charset="2"/>
              <a:buChar char="§"/>
              <a:defRPr/>
            </a:pPr>
            <a:r>
              <a:rPr lang="sk-SK" sz="2400" kern="0" dirty="0">
                <a:solidFill>
                  <a:schemeClr val="bg1"/>
                </a:solidFill>
                <a:latin typeface="Daimler CS" pitchFamily="2" charset="0"/>
              </a:rPr>
              <a:t>Tichý, hladký a svižný chod vozidla</a:t>
            </a:r>
            <a:r>
              <a:rPr lang="en-US" sz="2400" kern="0" dirty="0">
                <a:solidFill>
                  <a:schemeClr val="bg1"/>
                </a:solidFill>
                <a:latin typeface="Daimler CS" pitchFamily="2" charset="0"/>
              </a:rPr>
              <a:t>, </a:t>
            </a:r>
            <a:r>
              <a:rPr lang="sk-SK" sz="2400" kern="0" dirty="0">
                <a:solidFill>
                  <a:schemeClr val="bg1"/>
                </a:solidFill>
                <a:latin typeface="Daimler CS" pitchFamily="2" charset="0"/>
              </a:rPr>
              <a:t>zlepšený komfort jazdy</a:t>
            </a:r>
            <a:endParaRPr lang="en-US" sz="2400" kern="0" dirty="0">
              <a:solidFill>
                <a:schemeClr val="bg1"/>
              </a:solidFill>
              <a:latin typeface="Daimler CS" pitchFamily="2" charset="0"/>
            </a:endParaRPr>
          </a:p>
          <a:p>
            <a:pPr marL="109559">
              <a:defRPr/>
            </a:pPr>
            <a:endParaRPr lang="en-US" kern="0" dirty="0">
              <a:solidFill>
                <a:prstClr val="black"/>
              </a:solidFill>
              <a:latin typeface="Daimler CS" pitchFamily="2" charset="0"/>
            </a:endParaRPr>
          </a:p>
          <a:p>
            <a:pPr marL="395309" indent="-285750">
              <a:buFont typeface="Wingdings" panose="05000000000000000000" pitchFamily="2" charset="2"/>
              <a:buChar char="§"/>
              <a:defRPr/>
            </a:pPr>
            <a:endParaRPr lang="en-US" kern="0" dirty="0">
              <a:solidFill>
                <a:prstClr val="black"/>
              </a:solidFill>
              <a:latin typeface="Daimler C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255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802948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32" imgH="530" progId="TCLayout.ActiveDocument.1">
                  <p:embed/>
                </p:oleObj>
              </mc:Choice>
              <mc:Fallback>
                <p:oleObj name="think-cell Folie" r:id="rId4" imgW="532" imgH="53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Foliennummernplatzhalter 3">
            <a:extLst>
              <a:ext uri="{FF2B5EF4-FFF2-40B4-BE49-F238E27FC236}">
                <a16:creationId xmlns:a16="http://schemas.microsoft.com/office/drawing/2014/main" id="{F36A165B-0985-4D49-B3D6-3F8C4DFB4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algn="r"/>
            <a:r>
              <a:rPr lang="en-GB" dirty="0">
                <a:latin typeface="Daimler CS" pitchFamily="2" charset="0"/>
              </a:rPr>
              <a:t> </a:t>
            </a:r>
            <a:fld id="{52531704-8F80-415D-BD2B-6B9991AE822F}" type="slidenum">
              <a:rPr lang="en-GB" smtClean="0">
                <a:latin typeface="Daimler CS" pitchFamily="2" charset="0"/>
              </a:rPr>
              <a:pPr algn="r"/>
              <a:t>12</a:t>
            </a:fld>
            <a:endParaRPr lang="en-GB" dirty="0">
              <a:latin typeface="Daimler CS" pitchFamily="2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134C0A4-13C5-8046-94C5-B8F9B0221497}"/>
              </a:ext>
            </a:extLst>
          </p:cNvPr>
          <p:cNvSpPr txBox="1">
            <a:spLocks/>
          </p:cNvSpPr>
          <p:nvPr/>
        </p:nvSpPr>
        <p:spPr>
          <a:xfrm>
            <a:off x="628324" y="286593"/>
            <a:ext cx="11153347" cy="869497"/>
          </a:xfrm>
          <a:prstGeom prst="rect">
            <a:avLst/>
          </a:prstGeom>
        </p:spPr>
        <p:txBody>
          <a:bodyPr/>
          <a:lstStyle>
            <a:lvl1pPr marL="0" indent="0" algn="l" defTabSz="1088959" rtl="0" eaLnBrk="1" latinLnBrk="0" hangingPunct="1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 sz="3500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198" dirty="0">
                <a:latin typeface="Daimler CS" pitchFamily="2" charset="0"/>
              </a:rPr>
              <a:t>ELE</a:t>
            </a:r>
            <a:r>
              <a:rPr lang="sk-SK" sz="3198" dirty="0">
                <a:latin typeface="Daimler CS" pitchFamily="2" charset="0"/>
              </a:rPr>
              <a:t>K</a:t>
            </a:r>
            <a:r>
              <a:rPr lang="de-DE" sz="3198" dirty="0">
                <a:latin typeface="Daimler CS" pitchFamily="2" charset="0"/>
              </a:rPr>
              <a:t>TRIC</a:t>
            </a:r>
            <a:r>
              <a:rPr lang="sk-SK" sz="3198" dirty="0">
                <a:latin typeface="Daimler CS" pitchFamily="2" charset="0"/>
              </a:rPr>
              <a:t>KÁ JAZDA S</a:t>
            </a:r>
            <a:r>
              <a:rPr lang="de-DE" sz="3198" dirty="0">
                <a:latin typeface="Daimler CS" pitchFamily="2" charset="0"/>
              </a:rPr>
              <a:t> </a:t>
            </a:r>
            <a:r>
              <a:rPr lang="de-DE" sz="3198" dirty="0" err="1">
                <a:latin typeface="Daimler CS" pitchFamily="2" charset="0"/>
              </a:rPr>
              <a:t>eCANTER</a:t>
            </a:r>
            <a:r>
              <a:rPr lang="de-DE" sz="3198" dirty="0">
                <a:latin typeface="Daimler CS" pitchFamily="2" charset="0"/>
              </a:rPr>
              <a:t> </a:t>
            </a:r>
            <a:r>
              <a:rPr lang="sk-SK" sz="3198" dirty="0">
                <a:latin typeface="Daimler CS" pitchFamily="2" charset="0"/>
              </a:rPr>
              <a:t>JE EFEKTÍVNA</a:t>
            </a:r>
          </a:p>
          <a:p>
            <a:pPr>
              <a:lnSpc>
                <a:spcPct val="100000"/>
              </a:lnSpc>
            </a:pPr>
            <a:r>
              <a:rPr lang="de-DE" sz="3198" b="1" dirty="0">
                <a:latin typeface="Daimler CS" pitchFamily="2" charset="0"/>
              </a:rPr>
              <a:t>4 </a:t>
            </a:r>
            <a:r>
              <a:rPr lang="sk-SK" sz="3198" b="1" dirty="0">
                <a:latin typeface="Daimler CS" pitchFamily="2" charset="0"/>
              </a:rPr>
              <a:t>stupne </a:t>
            </a:r>
            <a:r>
              <a:rPr lang="sk-SK" sz="3198" b="1" dirty="0" err="1">
                <a:latin typeface="Daimler CS" pitchFamily="2" charset="0"/>
              </a:rPr>
              <a:t>rekuperačného</a:t>
            </a:r>
            <a:r>
              <a:rPr lang="sk-SK" sz="3198" b="1" dirty="0">
                <a:latin typeface="Daimler CS" pitchFamily="2" charset="0"/>
              </a:rPr>
              <a:t> brzdenia</a:t>
            </a:r>
            <a:endParaRPr lang="de-DE" sz="3198" b="1" dirty="0">
              <a:latin typeface="Daimler CS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13183" y="6130456"/>
            <a:ext cx="10917140" cy="650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6"/>
          <a:srcRect l="33068"/>
          <a:stretch/>
        </p:blipFill>
        <p:spPr>
          <a:xfrm>
            <a:off x="7373405" y="1462819"/>
            <a:ext cx="4477943" cy="4992824"/>
          </a:xfrm>
          <a:prstGeom prst="rect">
            <a:avLst/>
          </a:prstGeom>
        </p:spPr>
      </p:pic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675871"/>
              </p:ext>
            </p:extLst>
          </p:nvPr>
        </p:nvGraphicFramePr>
        <p:xfrm>
          <a:off x="741976" y="1462819"/>
          <a:ext cx="6452454" cy="494023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59956">
                  <a:extLst>
                    <a:ext uri="{9D8B030D-6E8A-4147-A177-3AD203B41FA5}">
                      <a16:colId xmlns:a16="http://schemas.microsoft.com/office/drawing/2014/main" val="4165403107"/>
                    </a:ext>
                  </a:extLst>
                </a:gridCol>
                <a:gridCol w="5092498">
                  <a:extLst>
                    <a:ext uri="{9D8B030D-6E8A-4147-A177-3AD203B41FA5}">
                      <a16:colId xmlns:a16="http://schemas.microsoft.com/office/drawing/2014/main" val="4153929061"/>
                    </a:ext>
                  </a:extLst>
                </a:gridCol>
              </a:tblGrid>
              <a:tr h="529883">
                <a:tc>
                  <a:txBody>
                    <a:bodyPr/>
                    <a:lstStyle/>
                    <a:p>
                      <a:pPr algn="ctr" rtl="0"/>
                      <a:r>
                        <a:rPr lang="sk-SK" dirty="0">
                          <a:latin typeface="Daimler CS" pitchFamily="2" charset="0"/>
                        </a:rPr>
                        <a:t>Stupeň</a:t>
                      </a:r>
                      <a:endParaRPr lang="en-AU" dirty="0">
                        <a:latin typeface="Daimler CS" pitchFamily="2" charset="0"/>
                      </a:endParaRPr>
                    </a:p>
                  </a:txBody>
                  <a:tcPr>
                    <a:solidFill>
                      <a:srgbClr val="2E30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AU" dirty="0">
                          <a:latin typeface="Daimler CS" pitchFamily="2" charset="0"/>
                        </a:rPr>
                        <a:t>Br</a:t>
                      </a:r>
                      <a:r>
                        <a:rPr lang="sk-SK" dirty="0" err="1">
                          <a:latin typeface="Daimler CS" pitchFamily="2" charset="0"/>
                        </a:rPr>
                        <a:t>zdná</a:t>
                      </a:r>
                      <a:r>
                        <a:rPr lang="sk-SK" dirty="0">
                          <a:latin typeface="Daimler CS" pitchFamily="2" charset="0"/>
                        </a:rPr>
                        <a:t> sila</a:t>
                      </a:r>
                      <a:endParaRPr lang="en-AU" dirty="0">
                        <a:latin typeface="Daimler CS" pitchFamily="2" charset="0"/>
                      </a:endParaRPr>
                    </a:p>
                  </a:txBody>
                  <a:tcPr>
                    <a:solidFill>
                      <a:srgbClr val="2E30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530518"/>
                  </a:ext>
                </a:extLst>
              </a:tr>
              <a:tr h="948276">
                <a:tc>
                  <a:txBody>
                    <a:bodyPr/>
                    <a:lstStyle/>
                    <a:p>
                      <a:pPr algn="ctr" rtl="0"/>
                      <a:r>
                        <a:rPr lang="en-AU" sz="2455" b="1" kern="1200" dirty="0">
                          <a:solidFill>
                            <a:schemeClr val="dk1"/>
                          </a:solidFill>
                          <a:latin typeface="Daimler CS" pitchFamily="2" charset="0"/>
                          <a:ea typeface="+mn-ea"/>
                          <a:cs typeface="+mn-cs"/>
                        </a:rPr>
                        <a:t>B0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2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2000" dirty="0">
                          <a:latin typeface="Daimler CS" pitchFamily="2" charset="0"/>
                        </a:rPr>
                        <a:t>Bez </a:t>
                      </a:r>
                      <a:r>
                        <a:rPr lang="sk-SK" sz="2000" dirty="0" err="1">
                          <a:latin typeface="Daimler CS" pitchFamily="2" charset="0"/>
                        </a:rPr>
                        <a:t>rekuperačného</a:t>
                      </a:r>
                      <a:r>
                        <a:rPr lang="sk-SK" sz="2000" dirty="0">
                          <a:latin typeface="Daimler CS" pitchFamily="2" charset="0"/>
                        </a:rPr>
                        <a:t> brzdenia </a:t>
                      </a:r>
                      <a:r>
                        <a:rPr lang="en-AU" sz="2000" dirty="0">
                          <a:latin typeface="Daimler CS" pitchFamily="2" charset="0"/>
                        </a:rPr>
                        <a:t>-</a:t>
                      </a:r>
                      <a:r>
                        <a:rPr lang="en-AU" sz="2000" baseline="0" dirty="0">
                          <a:latin typeface="Daimler CS" pitchFamily="2" charset="0"/>
                        </a:rPr>
                        <a:t> “</a:t>
                      </a:r>
                      <a:r>
                        <a:rPr lang="en-AU" sz="2000" b="0" dirty="0">
                          <a:latin typeface="Daimler CS" pitchFamily="2" charset="0"/>
                        </a:rPr>
                        <a:t>Sailing”</a:t>
                      </a:r>
                      <a:endParaRPr lang="en-AU" sz="2000" dirty="0">
                        <a:latin typeface="Daimler CS" pitchFamily="2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298675"/>
                  </a:ext>
                </a:extLst>
              </a:tr>
              <a:tr h="1154026">
                <a:tc>
                  <a:txBody>
                    <a:bodyPr/>
                    <a:lstStyle/>
                    <a:p>
                      <a:pPr marL="0" algn="ctr" defTabSz="1219256" rtl="0" eaLnBrk="1" latinLnBrk="0" hangingPunct="1"/>
                      <a:r>
                        <a:rPr lang="en-AU" sz="2455" b="1" kern="1200" dirty="0">
                          <a:solidFill>
                            <a:schemeClr val="dk1"/>
                          </a:solidFill>
                          <a:latin typeface="Daimler CS" pitchFamily="2" charset="0"/>
                          <a:ea typeface="+mn-ea"/>
                          <a:cs typeface="+mn-cs"/>
                        </a:rPr>
                        <a:t>B1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256" rtl="0" eaLnBrk="1" latinLnBrk="0" hangingPunct="1"/>
                      <a:r>
                        <a:rPr lang="en-AU" sz="2000" kern="1200" dirty="0">
                          <a:solidFill>
                            <a:schemeClr val="dk1"/>
                          </a:solidFill>
                          <a:latin typeface="Daimler CS" pitchFamily="2" charset="0"/>
                          <a:ea typeface="+mn-ea"/>
                          <a:cs typeface="+mn-cs"/>
                        </a:rPr>
                        <a:t>Br</a:t>
                      </a:r>
                      <a:r>
                        <a:rPr lang="sk-SK" sz="2000" kern="1200" dirty="0" err="1">
                          <a:solidFill>
                            <a:schemeClr val="dk1"/>
                          </a:solidFill>
                          <a:latin typeface="Daimler CS" pitchFamily="2" charset="0"/>
                          <a:ea typeface="+mn-ea"/>
                          <a:cs typeface="+mn-cs"/>
                        </a:rPr>
                        <a:t>zdná</a:t>
                      </a:r>
                      <a:r>
                        <a:rPr lang="sk-SK" sz="2000" kern="1200" dirty="0">
                          <a:solidFill>
                            <a:schemeClr val="dk1"/>
                          </a:solidFill>
                          <a:latin typeface="Daimler CS" pitchFamily="2" charset="0"/>
                          <a:ea typeface="+mn-ea"/>
                          <a:cs typeface="+mn-cs"/>
                        </a:rPr>
                        <a:t> sila ekvivalentná k brzdeniu motorom (</a:t>
                      </a:r>
                      <a:r>
                        <a:rPr lang="en-AU" sz="2000" kern="1200" baseline="0" dirty="0">
                          <a:solidFill>
                            <a:schemeClr val="dk1"/>
                          </a:solidFill>
                          <a:latin typeface="Daimler CS" pitchFamily="2" charset="0"/>
                          <a:ea typeface="+mn-ea"/>
                          <a:cs typeface="+mn-cs"/>
                        </a:rPr>
                        <a:t>Diesel Canter)</a:t>
                      </a:r>
                      <a:endParaRPr lang="en-AU" sz="2000" kern="1200" dirty="0">
                        <a:solidFill>
                          <a:schemeClr val="dk1"/>
                        </a:solidFill>
                        <a:latin typeface="Daimler CS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66756"/>
                  </a:ext>
                </a:extLst>
              </a:tr>
              <a:tr h="1154026">
                <a:tc>
                  <a:txBody>
                    <a:bodyPr/>
                    <a:lstStyle/>
                    <a:p>
                      <a:pPr marL="0" algn="ctr" defTabSz="1219256" rtl="0" eaLnBrk="1" latinLnBrk="0" hangingPunct="1"/>
                      <a:r>
                        <a:rPr lang="en-AU" sz="2455" b="1" kern="1200" dirty="0">
                          <a:solidFill>
                            <a:schemeClr val="dk1"/>
                          </a:solidFill>
                          <a:latin typeface="Daimler CS" pitchFamily="2" charset="0"/>
                          <a:ea typeface="+mn-ea"/>
                          <a:cs typeface="+mn-cs"/>
                        </a:rPr>
                        <a:t>B2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2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k-SK" sz="2000" kern="1200" dirty="0">
                        <a:solidFill>
                          <a:schemeClr val="dk1"/>
                        </a:solidFill>
                        <a:latin typeface="Daimler CS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12192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kern="1200" dirty="0">
                          <a:solidFill>
                            <a:schemeClr val="dk1"/>
                          </a:solidFill>
                          <a:latin typeface="Daimler CS" pitchFamily="2" charset="0"/>
                          <a:ea typeface="+mn-ea"/>
                          <a:cs typeface="+mn-cs"/>
                        </a:rPr>
                        <a:t>Br</a:t>
                      </a:r>
                      <a:r>
                        <a:rPr lang="sk-SK" sz="2000" kern="1200" dirty="0" err="1">
                          <a:solidFill>
                            <a:schemeClr val="dk1"/>
                          </a:solidFill>
                          <a:latin typeface="Daimler CS" pitchFamily="2" charset="0"/>
                          <a:ea typeface="+mn-ea"/>
                          <a:cs typeface="+mn-cs"/>
                        </a:rPr>
                        <a:t>zdná</a:t>
                      </a:r>
                      <a:r>
                        <a:rPr lang="sk-SK" sz="2000" kern="1200" dirty="0">
                          <a:solidFill>
                            <a:schemeClr val="dk1"/>
                          </a:solidFill>
                          <a:latin typeface="Daimler CS" pitchFamily="2" charset="0"/>
                          <a:ea typeface="+mn-ea"/>
                          <a:cs typeface="+mn-cs"/>
                        </a:rPr>
                        <a:t> sila ekvivalentná k brzdeniu motorovou brzdou </a:t>
                      </a:r>
                      <a:r>
                        <a:rPr lang="en-AU" sz="2000" kern="1200" baseline="0" dirty="0">
                          <a:solidFill>
                            <a:schemeClr val="dk1"/>
                          </a:solidFill>
                          <a:latin typeface="Daimler CS" pitchFamily="2" charset="0"/>
                          <a:ea typeface="+mn-ea"/>
                          <a:cs typeface="+mn-cs"/>
                        </a:rPr>
                        <a:t>(</a:t>
                      </a:r>
                      <a:r>
                        <a:rPr lang="sk-SK" sz="2000" kern="1200" baseline="0" dirty="0">
                          <a:solidFill>
                            <a:schemeClr val="dk1"/>
                          </a:solidFill>
                          <a:latin typeface="Daimler CS" pitchFamily="2" charset="0"/>
                          <a:ea typeface="+mn-ea"/>
                          <a:cs typeface="+mn-cs"/>
                        </a:rPr>
                        <a:t>50 kW </a:t>
                      </a:r>
                      <a:r>
                        <a:rPr lang="en-AU" sz="2000" kern="1200" baseline="0" dirty="0">
                          <a:solidFill>
                            <a:schemeClr val="dk1"/>
                          </a:solidFill>
                          <a:latin typeface="Daimler CS" pitchFamily="2" charset="0"/>
                          <a:ea typeface="+mn-ea"/>
                          <a:cs typeface="+mn-cs"/>
                        </a:rPr>
                        <a:t>Diesel Canter)</a:t>
                      </a:r>
                      <a:endParaRPr lang="en-AU" sz="2000" kern="1200" dirty="0">
                        <a:solidFill>
                          <a:schemeClr val="dk1"/>
                        </a:solidFill>
                        <a:latin typeface="Daimler CS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9026451"/>
                  </a:ext>
                </a:extLst>
              </a:tr>
              <a:tr h="1154026">
                <a:tc>
                  <a:txBody>
                    <a:bodyPr/>
                    <a:lstStyle/>
                    <a:p>
                      <a:pPr marL="0" algn="ctr" defTabSz="1219256" rtl="0" eaLnBrk="1" latinLnBrk="0" hangingPunct="1"/>
                      <a:r>
                        <a:rPr lang="en-AU" sz="2455" b="1" kern="1200" dirty="0">
                          <a:solidFill>
                            <a:schemeClr val="dk1"/>
                          </a:solidFill>
                          <a:latin typeface="Daimler CS" pitchFamily="2" charset="0"/>
                          <a:ea typeface="+mn-ea"/>
                          <a:cs typeface="+mn-cs"/>
                        </a:rPr>
                        <a:t>B3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256" rtl="0" eaLnBrk="1" latinLnBrk="0" hangingPunct="1"/>
                      <a:r>
                        <a:rPr lang="sk-SK" sz="2000" kern="1200" dirty="0">
                          <a:solidFill>
                            <a:schemeClr val="dk1"/>
                          </a:solidFill>
                          <a:latin typeface="Daimler CS" pitchFamily="2" charset="0"/>
                          <a:ea typeface="+mn-ea"/>
                          <a:cs typeface="+mn-cs"/>
                        </a:rPr>
                        <a:t>Silnejšia b</a:t>
                      </a:r>
                      <a:r>
                        <a:rPr lang="en-AU" sz="2000" kern="1200" dirty="0">
                          <a:solidFill>
                            <a:schemeClr val="dk1"/>
                          </a:solidFill>
                          <a:latin typeface="Daimler CS" pitchFamily="2" charset="0"/>
                          <a:ea typeface="+mn-ea"/>
                          <a:cs typeface="+mn-cs"/>
                        </a:rPr>
                        <a:t>r</a:t>
                      </a:r>
                      <a:r>
                        <a:rPr lang="sk-SK" sz="2000" kern="1200" dirty="0" err="1">
                          <a:solidFill>
                            <a:schemeClr val="dk1"/>
                          </a:solidFill>
                          <a:latin typeface="Daimler CS" pitchFamily="2" charset="0"/>
                          <a:ea typeface="+mn-ea"/>
                          <a:cs typeface="+mn-cs"/>
                        </a:rPr>
                        <a:t>zdná</a:t>
                      </a:r>
                      <a:r>
                        <a:rPr lang="sk-SK" sz="2000" kern="1200" dirty="0">
                          <a:solidFill>
                            <a:schemeClr val="dk1"/>
                          </a:solidFill>
                          <a:latin typeface="Daimler CS" pitchFamily="2" charset="0"/>
                          <a:ea typeface="+mn-ea"/>
                          <a:cs typeface="+mn-cs"/>
                        </a:rPr>
                        <a:t> sila ako motorová brzda </a:t>
                      </a:r>
                      <a:r>
                        <a:rPr lang="en-AU" sz="2000" kern="1200" baseline="0" dirty="0">
                          <a:solidFill>
                            <a:schemeClr val="dk1"/>
                          </a:solidFill>
                          <a:latin typeface="Daimler CS" pitchFamily="2" charset="0"/>
                          <a:ea typeface="+mn-ea"/>
                          <a:cs typeface="+mn-cs"/>
                        </a:rPr>
                        <a:t>(</a:t>
                      </a:r>
                      <a:r>
                        <a:rPr lang="sk-SK" sz="2000" kern="1200" baseline="0" dirty="0">
                          <a:solidFill>
                            <a:schemeClr val="dk1"/>
                          </a:solidFill>
                          <a:latin typeface="Daimler CS" pitchFamily="2" charset="0"/>
                          <a:ea typeface="+mn-ea"/>
                          <a:cs typeface="+mn-cs"/>
                        </a:rPr>
                        <a:t> viac ako 50 kW </a:t>
                      </a:r>
                      <a:r>
                        <a:rPr lang="en-AU" sz="2000" kern="1200" baseline="0" dirty="0">
                          <a:solidFill>
                            <a:schemeClr val="dk1"/>
                          </a:solidFill>
                          <a:latin typeface="Daimler CS" pitchFamily="2" charset="0"/>
                          <a:ea typeface="+mn-ea"/>
                          <a:cs typeface="+mn-cs"/>
                        </a:rPr>
                        <a:t>Diesel Canter)</a:t>
                      </a:r>
                      <a:endParaRPr lang="en-AU" sz="2000" kern="1200" dirty="0">
                        <a:solidFill>
                          <a:schemeClr val="dk1"/>
                        </a:solidFill>
                        <a:latin typeface="Daimler CS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950823"/>
                  </a:ext>
                </a:extLst>
              </a:tr>
            </a:tbl>
          </a:graphicData>
        </a:graphic>
      </p:graphicFrame>
      <p:sp>
        <p:nvSpPr>
          <p:cNvPr id="7" name="Rechteck 6"/>
          <p:cNvSpPr/>
          <p:nvPr/>
        </p:nvSpPr>
        <p:spPr>
          <a:xfrm>
            <a:off x="3349104" y="4164902"/>
            <a:ext cx="1788381" cy="221664"/>
          </a:xfrm>
          <a:prstGeom prst="rect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100" b="1" dirty="0">
                <a:latin typeface="Daimler CS" pitchFamily="2" charset="0"/>
              </a:rPr>
              <a:t>Odporúčané nastavenie</a:t>
            </a:r>
            <a:endParaRPr lang="de-DE" sz="1100" b="1" dirty="0">
              <a:latin typeface="Daimler C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203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845722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32" imgH="530" progId="TCLayout.ActiveDocument.1">
                  <p:embed/>
                </p:oleObj>
              </mc:Choice>
              <mc:Fallback>
                <p:oleObj name="think-cell Folie" r:id="rId4" imgW="532" imgH="53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Foliennummernplatzhalter 3">
            <a:extLst>
              <a:ext uri="{FF2B5EF4-FFF2-40B4-BE49-F238E27FC236}">
                <a16:creationId xmlns:a16="http://schemas.microsoft.com/office/drawing/2014/main" id="{F36A165B-0985-4D49-B3D6-3F8C4DFB4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algn="r"/>
            <a:r>
              <a:rPr lang="en-GB" dirty="0">
                <a:latin typeface="Daimler CS" pitchFamily="2" charset="0"/>
              </a:rPr>
              <a:t> </a:t>
            </a:r>
            <a:fld id="{52531704-8F80-415D-BD2B-6B9991AE822F}" type="slidenum">
              <a:rPr lang="en-GB" smtClean="0">
                <a:latin typeface="Daimler CS" pitchFamily="2" charset="0"/>
              </a:rPr>
              <a:pPr algn="r"/>
              <a:t>13</a:t>
            </a:fld>
            <a:endParaRPr lang="en-GB" dirty="0">
              <a:latin typeface="Daimler CS" pitchFamily="2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134C0A4-13C5-8046-94C5-B8F9B0221497}"/>
              </a:ext>
            </a:extLst>
          </p:cNvPr>
          <p:cNvSpPr txBox="1">
            <a:spLocks/>
          </p:cNvSpPr>
          <p:nvPr/>
        </p:nvSpPr>
        <p:spPr>
          <a:xfrm>
            <a:off x="628324" y="286593"/>
            <a:ext cx="11153347" cy="869497"/>
          </a:xfrm>
          <a:prstGeom prst="rect">
            <a:avLst/>
          </a:prstGeom>
        </p:spPr>
        <p:txBody>
          <a:bodyPr/>
          <a:lstStyle>
            <a:lvl1pPr marL="0" indent="0" algn="l" defTabSz="1088959" rtl="0" eaLnBrk="1" latinLnBrk="0" hangingPunct="1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 sz="3500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198" dirty="0">
                <a:latin typeface="Daimler CS" pitchFamily="2" charset="0"/>
              </a:rPr>
              <a:t>ELE</a:t>
            </a:r>
            <a:r>
              <a:rPr lang="sk-SK" sz="3198" dirty="0">
                <a:latin typeface="Daimler CS" pitchFamily="2" charset="0"/>
              </a:rPr>
              <a:t>K</a:t>
            </a:r>
            <a:r>
              <a:rPr lang="de-DE" sz="3198" dirty="0">
                <a:latin typeface="Daimler CS" pitchFamily="2" charset="0"/>
              </a:rPr>
              <a:t>TRIC</a:t>
            </a:r>
            <a:r>
              <a:rPr lang="sk-SK" sz="3198" dirty="0">
                <a:latin typeface="Daimler CS" pitchFamily="2" charset="0"/>
              </a:rPr>
              <a:t>KÁ JAZDA S</a:t>
            </a:r>
            <a:r>
              <a:rPr lang="de-DE" sz="3198" dirty="0">
                <a:latin typeface="Daimler CS" pitchFamily="2" charset="0"/>
              </a:rPr>
              <a:t> </a:t>
            </a:r>
            <a:r>
              <a:rPr lang="de-DE" sz="3198" dirty="0" err="1">
                <a:latin typeface="Daimler CS" pitchFamily="2" charset="0"/>
              </a:rPr>
              <a:t>eCANTER</a:t>
            </a:r>
            <a:r>
              <a:rPr lang="de-DE" sz="3198" dirty="0">
                <a:latin typeface="Daimler CS" pitchFamily="2" charset="0"/>
              </a:rPr>
              <a:t> </a:t>
            </a:r>
            <a:r>
              <a:rPr lang="sk-SK" sz="3198" dirty="0">
                <a:latin typeface="Daimler CS" pitchFamily="2" charset="0"/>
              </a:rPr>
              <a:t>JE EFEKTÍVNA</a:t>
            </a:r>
          </a:p>
          <a:p>
            <a:pPr>
              <a:lnSpc>
                <a:spcPct val="100000"/>
              </a:lnSpc>
            </a:pPr>
            <a:r>
              <a:rPr lang="de-DE" sz="3198" b="1" dirty="0">
                <a:latin typeface="Daimler CS" pitchFamily="2" charset="0"/>
              </a:rPr>
              <a:t>4 </a:t>
            </a:r>
            <a:r>
              <a:rPr lang="sk-SK" sz="3198" b="1" dirty="0">
                <a:latin typeface="Daimler CS" pitchFamily="2" charset="0"/>
              </a:rPr>
              <a:t>stupne </a:t>
            </a:r>
            <a:r>
              <a:rPr lang="sk-SK" sz="3198" b="1" dirty="0" err="1">
                <a:latin typeface="Daimler CS" pitchFamily="2" charset="0"/>
              </a:rPr>
              <a:t>rekuperačného</a:t>
            </a:r>
            <a:r>
              <a:rPr lang="sk-SK" sz="3198" b="1" dirty="0">
                <a:latin typeface="Daimler CS" pitchFamily="2" charset="0"/>
              </a:rPr>
              <a:t> brzdenia</a:t>
            </a:r>
            <a:endParaRPr lang="de-DE" sz="3198" b="1" dirty="0">
              <a:latin typeface="Daimler CS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13183" y="6130456"/>
            <a:ext cx="10917140" cy="650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335" y="1494541"/>
            <a:ext cx="8496000" cy="4804350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5784574" y="4214191"/>
            <a:ext cx="765313" cy="564696"/>
          </a:xfrm>
          <a:prstGeom prst="rect">
            <a:avLst/>
          </a:prstGeom>
          <a:noFill/>
          <a:ln>
            <a:solidFill>
              <a:srgbClr val="22BC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" name="Gerader Verbinder 7"/>
          <p:cNvCxnSpPr>
            <a:cxnSpLocks/>
            <a:endCxn id="9" idx="1"/>
          </p:cNvCxnSpPr>
          <p:nvPr/>
        </p:nvCxnSpPr>
        <p:spPr>
          <a:xfrm flipV="1">
            <a:off x="6549887" y="2169522"/>
            <a:ext cx="3081130" cy="2044672"/>
          </a:xfrm>
          <a:prstGeom prst="line">
            <a:avLst/>
          </a:prstGeom>
          <a:ln w="38100">
            <a:solidFill>
              <a:srgbClr val="22BC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eck 8"/>
          <p:cNvSpPr/>
          <p:nvPr/>
        </p:nvSpPr>
        <p:spPr>
          <a:xfrm>
            <a:off x="9631017" y="1494541"/>
            <a:ext cx="2325757" cy="1349962"/>
          </a:xfrm>
          <a:prstGeom prst="rect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AU" b="1" dirty="0">
                <a:solidFill>
                  <a:schemeClr val="bg1"/>
                </a:solidFill>
                <a:latin typeface="Daimler CS" pitchFamily="2" charset="0"/>
              </a:rPr>
              <a:t>Sta</a:t>
            </a:r>
            <a:r>
              <a:rPr lang="sk-SK" b="1" dirty="0">
                <a:solidFill>
                  <a:schemeClr val="bg1"/>
                </a:solidFill>
                <a:latin typeface="Daimler CS" pitchFamily="2" charset="0"/>
              </a:rPr>
              <a:t>v brzdenia</a:t>
            </a:r>
          </a:p>
          <a:p>
            <a:pPr algn="ctr"/>
            <a:r>
              <a:rPr lang="sk-SK" dirty="0">
                <a:solidFill>
                  <a:schemeClr val="bg1"/>
                </a:solidFill>
                <a:latin typeface="Daimler CS" pitchFamily="2" charset="0"/>
              </a:rPr>
              <a:t>Aktuálny stupeň </a:t>
            </a:r>
            <a:r>
              <a:rPr lang="sk-SK" dirty="0" err="1">
                <a:solidFill>
                  <a:schemeClr val="bg1"/>
                </a:solidFill>
                <a:latin typeface="Daimler CS" pitchFamily="2" charset="0"/>
              </a:rPr>
              <a:t>rekuperačného</a:t>
            </a:r>
            <a:r>
              <a:rPr lang="sk-SK" dirty="0">
                <a:solidFill>
                  <a:schemeClr val="bg1"/>
                </a:solidFill>
                <a:latin typeface="Daimler CS" pitchFamily="2" charset="0"/>
              </a:rPr>
              <a:t> brzdenia</a:t>
            </a:r>
            <a:endParaRPr lang="en-AU" dirty="0">
              <a:solidFill>
                <a:schemeClr val="bg1"/>
              </a:solidFill>
              <a:latin typeface="Daimler CS" pitchFamily="2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2673627" y="4880113"/>
            <a:ext cx="4412974" cy="768404"/>
          </a:xfrm>
          <a:prstGeom prst="rect">
            <a:avLst/>
          </a:prstGeom>
          <a:noFill/>
          <a:ln>
            <a:solidFill>
              <a:srgbClr val="E4E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cxnSp>
        <p:nvCxnSpPr>
          <p:cNvPr id="14" name="Gerader Verbinder 13"/>
          <p:cNvCxnSpPr/>
          <p:nvPr/>
        </p:nvCxnSpPr>
        <p:spPr>
          <a:xfrm flipV="1">
            <a:off x="7086601" y="4094846"/>
            <a:ext cx="2544416" cy="785267"/>
          </a:xfrm>
          <a:prstGeom prst="line">
            <a:avLst/>
          </a:prstGeom>
          <a:ln w="38100">
            <a:solidFill>
              <a:srgbClr val="E4E6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/>
          <p:nvPr/>
        </p:nvSpPr>
        <p:spPr>
          <a:xfrm>
            <a:off x="9631016" y="3566743"/>
            <a:ext cx="2325757" cy="27321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AU" sz="700" b="1" dirty="0">
              <a:solidFill>
                <a:schemeClr val="tx1"/>
              </a:solidFill>
              <a:latin typeface="Daimler CS" pitchFamily="2" charset="0"/>
            </a:endParaRPr>
          </a:p>
          <a:p>
            <a:pPr algn="ctr"/>
            <a:r>
              <a:rPr lang="en-AU" b="1" dirty="0">
                <a:solidFill>
                  <a:schemeClr val="tx1"/>
                </a:solidFill>
                <a:latin typeface="Daimler CS" pitchFamily="2" charset="0"/>
              </a:rPr>
              <a:t>Powermeter</a:t>
            </a:r>
          </a:p>
        </p:txBody>
      </p:sp>
      <p:sp>
        <p:nvSpPr>
          <p:cNvPr id="15" name="Ellipse 14"/>
          <p:cNvSpPr/>
          <p:nvPr/>
        </p:nvSpPr>
        <p:spPr>
          <a:xfrm>
            <a:off x="5784574" y="5536096"/>
            <a:ext cx="318052" cy="318052"/>
          </a:xfrm>
          <a:prstGeom prst="ellipse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1</a:t>
            </a:r>
          </a:p>
        </p:txBody>
      </p:sp>
      <p:sp>
        <p:nvSpPr>
          <p:cNvPr id="18" name="Ellipse 17"/>
          <p:cNvSpPr/>
          <p:nvPr/>
        </p:nvSpPr>
        <p:spPr>
          <a:xfrm>
            <a:off x="4478376" y="5536096"/>
            <a:ext cx="318052" cy="318052"/>
          </a:xfrm>
          <a:prstGeom prst="ellipse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2</a:t>
            </a:r>
          </a:p>
        </p:txBody>
      </p:sp>
      <p:sp>
        <p:nvSpPr>
          <p:cNvPr id="19" name="Ellipse 18"/>
          <p:cNvSpPr/>
          <p:nvPr/>
        </p:nvSpPr>
        <p:spPr>
          <a:xfrm>
            <a:off x="3257950" y="5536096"/>
            <a:ext cx="318052" cy="318052"/>
          </a:xfrm>
          <a:prstGeom prst="ellipse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3</a:t>
            </a:r>
          </a:p>
        </p:txBody>
      </p:sp>
      <p:sp>
        <p:nvSpPr>
          <p:cNvPr id="21" name="Ellipse 20"/>
          <p:cNvSpPr/>
          <p:nvPr/>
        </p:nvSpPr>
        <p:spPr>
          <a:xfrm>
            <a:off x="9789174" y="4351504"/>
            <a:ext cx="318052" cy="318052"/>
          </a:xfrm>
          <a:prstGeom prst="ellipse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1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0214658" y="4187364"/>
            <a:ext cx="1644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Daimler CS" pitchFamily="2" charset="0"/>
              </a:rPr>
              <a:t>Výkon </a:t>
            </a:r>
            <a:r>
              <a:rPr lang="de-DE" dirty="0" err="1">
                <a:latin typeface="Daimler CS" pitchFamily="2" charset="0"/>
              </a:rPr>
              <a:t>ele</a:t>
            </a:r>
            <a:r>
              <a:rPr lang="sk-SK" dirty="0">
                <a:latin typeface="Daimler CS" pitchFamily="2" charset="0"/>
              </a:rPr>
              <a:t>k</a:t>
            </a:r>
            <a:r>
              <a:rPr lang="de-DE" dirty="0" err="1">
                <a:latin typeface="Daimler CS" pitchFamily="2" charset="0"/>
              </a:rPr>
              <a:t>tr</a:t>
            </a:r>
            <a:r>
              <a:rPr lang="sk-SK" dirty="0">
                <a:latin typeface="Daimler CS" pitchFamily="2" charset="0"/>
              </a:rPr>
              <a:t>.</a:t>
            </a:r>
            <a:r>
              <a:rPr lang="de-DE" dirty="0">
                <a:latin typeface="Daimler CS" pitchFamily="2" charset="0"/>
              </a:rPr>
              <a:t> </a:t>
            </a:r>
            <a:r>
              <a:rPr lang="de-DE" dirty="0" err="1">
                <a:latin typeface="Daimler CS" pitchFamily="2" charset="0"/>
              </a:rPr>
              <a:t>motor</a:t>
            </a:r>
            <a:r>
              <a:rPr lang="sk-SK" dirty="0">
                <a:latin typeface="Daimler CS" pitchFamily="2" charset="0"/>
              </a:rPr>
              <a:t>a</a:t>
            </a:r>
            <a:endParaRPr lang="de-DE" dirty="0">
              <a:latin typeface="Daimler CS" pitchFamily="2" charset="0"/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9798783" y="4997835"/>
            <a:ext cx="318052" cy="318052"/>
          </a:xfrm>
          <a:prstGeom prst="ellipse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2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10224267" y="4990991"/>
            <a:ext cx="164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Daimler CS" pitchFamily="2" charset="0"/>
              </a:rPr>
              <a:t>ECO z</a:t>
            </a:r>
            <a:r>
              <a:rPr lang="sk-SK" dirty="0" err="1">
                <a:latin typeface="Daimler CS" pitchFamily="2" charset="0"/>
              </a:rPr>
              <a:t>óna</a:t>
            </a:r>
            <a:endParaRPr lang="de-DE" dirty="0">
              <a:latin typeface="Daimler CS" pitchFamily="2" charset="0"/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9789174" y="5633176"/>
            <a:ext cx="318052" cy="318052"/>
          </a:xfrm>
          <a:prstGeom prst="ellipse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3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10214658" y="5616251"/>
            <a:ext cx="1644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Daimler CS" pitchFamily="2" charset="0"/>
              </a:rPr>
              <a:t>Nabíjacia - </a:t>
            </a:r>
            <a:r>
              <a:rPr lang="sk-SK" dirty="0" err="1">
                <a:latin typeface="Daimler CS" pitchFamily="2" charset="0"/>
              </a:rPr>
              <a:t>rekuperačná</a:t>
            </a:r>
            <a:r>
              <a:rPr lang="de-DE" dirty="0">
                <a:latin typeface="Daimler CS" pitchFamily="2" charset="0"/>
              </a:rPr>
              <a:t> z</a:t>
            </a:r>
            <a:r>
              <a:rPr lang="sk-SK" dirty="0" err="1">
                <a:latin typeface="Daimler CS" pitchFamily="2" charset="0"/>
              </a:rPr>
              <a:t>óna</a:t>
            </a:r>
            <a:endParaRPr lang="de-DE" dirty="0">
              <a:latin typeface="Daimler C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406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802948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32" imgH="530" progId="TCLayout.ActiveDocument.1">
                  <p:embed/>
                </p:oleObj>
              </mc:Choice>
              <mc:Fallback>
                <p:oleObj name="think-cell Folie" r:id="rId4" imgW="532" imgH="53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Foliennummernplatzhalter 3">
            <a:extLst>
              <a:ext uri="{FF2B5EF4-FFF2-40B4-BE49-F238E27FC236}">
                <a16:creationId xmlns:a16="http://schemas.microsoft.com/office/drawing/2014/main" id="{F36A165B-0985-4D49-B3D6-3F8C4DFB4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algn="r"/>
            <a:r>
              <a:rPr lang="en-GB" dirty="0">
                <a:latin typeface="Daimler CS" pitchFamily="2" charset="0"/>
              </a:rPr>
              <a:t> </a:t>
            </a:r>
            <a:fld id="{52531704-8F80-415D-BD2B-6B9991AE822F}" type="slidenum">
              <a:rPr lang="en-GB" smtClean="0">
                <a:latin typeface="Daimler CS" pitchFamily="2" charset="0"/>
              </a:rPr>
              <a:pPr algn="r"/>
              <a:t>14</a:t>
            </a:fld>
            <a:endParaRPr lang="en-GB" dirty="0">
              <a:latin typeface="Daimler CS" pitchFamily="2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134C0A4-13C5-8046-94C5-B8F9B0221497}"/>
              </a:ext>
            </a:extLst>
          </p:cNvPr>
          <p:cNvSpPr txBox="1">
            <a:spLocks/>
          </p:cNvSpPr>
          <p:nvPr/>
        </p:nvSpPr>
        <p:spPr>
          <a:xfrm>
            <a:off x="628324" y="286593"/>
            <a:ext cx="11153347" cy="869497"/>
          </a:xfrm>
          <a:prstGeom prst="rect">
            <a:avLst/>
          </a:prstGeom>
        </p:spPr>
        <p:txBody>
          <a:bodyPr/>
          <a:lstStyle>
            <a:lvl1pPr marL="0" indent="0" algn="l" defTabSz="1088959" rtl="0" eaLnBrk="1" latinLnBrk="0" hangingPunct="1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 sz="3500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198" dirty="0">
                <a:latin typeface="Daimler CS" pitchFamily="2" charset="0"/>
              </a:rPr>
              <a:t>ELE</a:t>
            </a:r>
            <a:r>
              <a:rPr lang="sk-SK" sz="3198" dirty="0">
                <a:latin typeface="Daimler CS" pitchFamily="2" charset="0"/>
              </a:rPr>
              <a:t>K</a:t>
            </a:r>
            <a:r>
              <a:rPr lang="de-DE" sz="3198" dirty="0">
                <a:latin typeface="Daimler CS" pitchFamily="2" charset="0"/>
              </a:rPr>
              <a:t>TRIC</a:t>
            </a:r>
            <a:r>
              <a:rPr lang="sk-SK" sz="3198" dirty="0">
                <a:latin typeface="Daimler CS" pitchFamily="2" charset="0"/>
              </a:rPr>
              <a:t>KÁ JAZDA S</a:t>
            </a:r>
            <a:r>
              <a:rPr lang="de-DE" sz="3198" dirty="0">
                <a:latin typeface="Daimler CS" pitchFamily="2" charset="0"/>
              </a:rPr>
              <a:t> </a:t>
            </a:r>
            <a:r>
              <a:rPr lang="de-DE" sz="3198" dirty="0" err="1">
                <a:latin typeface="Daimler CS" pitchFamily="2" charset="0"/>
              </a:rPr>
              <a:t>eCANTER</a:t>
            </a:r>
            <a:r>
              <a:rPr lang="de-DE" sz="3198" dirty="0">
                <a:latin typeface="Daimler CS" pitchFamily="2" charset="0"/>
              </a:rPr>
              <a:t> </a:t>
            </a:r>
            <a:r>
              <a:rPr lang="sk-SK" sz="3198" dirty="0">
                <a:latin typeface="Daimler CS" pitchFamily="2" charset="0"/>
              </a:rPr>
              <a:t>JE EFEKTÍVNA</a:t>
            </a:r>
          </a:p>
          <a:p>
            <a:pPr>
              <a:lnSpc>
                <a:spcPct val="100000"/>
              </a:lnSpc>
            </a:pPr>
            <a:r>
              <a:rPr lang="sk-SK" sz="3198" b="1" dirty="0">
                <a:latin typeface="Daimler CS" pitchFamily="2" charset="0"/>
              </a:rPr>
              <a:t>TOK ENERGIE</a:t>
            </a:r>
            <a:endParaRPr lang="de-DE" sz="3198" b="1" dirty="0">
              <a:latin typeface="Daimler CS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13183" y="6130456"/>
            <a:ext cx="10917140" cy="650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図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183" y="1397123"/>
            <a:ext cx="9687928" cy="3746421"/>
          </a:xfrm>
          <a:prstGeom prst="rect">
            <a:avLst/>
          </a:prstGeom>
        </p:spPr>
      </p:pic>
      <p:sp>
        <p:nvSpPr>
          <p:cNvPr id="19" name="テキスト ボックス 64"/>
          <p:cNvSpPr txBox="1"/>
          <p:nvPr/>
        </p:nvSpPr>
        <p:spPr bwMode="auto">
          <a:xfrm>
            <a:off x="2070153" y="5212616"/>
            <a:ext cx="27395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10889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S"/>
                <a:ea typeface="+mn-ea"/>
                <a:cs typeface="Daimler CS"/>
              </a:rPr>
              <a:t>1. HV </a:t>
            </a:r>
            <a:r>
              <a:rPr kumimoji="1" lang="sk-SK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S"/>
                <a:ea typeface="+mn-ea"/>
                <a:cs typeface="Daimler CS"/>
              </a:rPr>
              <a:t>batérie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poS"/>
              <a:ea typeface="+mn-ea"/>
              <a:cs typeface="Daimler CS"/>
            </a:endParaRPr>
          </a:p>
        </p:txBody>
      </p:sp>
      <p:sp>
        <p:nvSpPr>
          <p:cNvPr id="21" name="テキスト ボックス 64"/>
          <p:cNvSpPr txBox="1"/>
          <p:nvPr/>
        </p:nvSpPr>
        <p:spPr bwMode="auto">
          <a:xfrm>
            <a:off x="4289537" y="5212616"/>
            <a:ext cx="30551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 anchor="t" anchorCtr="0">
            <a:spAutoFit/>
          </a:bodyPr>
          <a:lstStyle/>
          <a:p>
            <a:pPr marL="228532" marR="0" lvl="0" indent="-228532" algn="l" defTabSz="10889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S"/>
                <a:ea typeface="+mn-ea"/>
                <a:cs typeface="Daimler CS"/>
              </a:rPr>
              <a:t>2. Power Distribution Unit</a:t>
            </a:r>
          </a:p>
        </p:txBody>
      </p:sp>
      <p:sp>
        <p:nvSpPr>
          <p:cNvPr id="22" name="テキスト ボックス 64"/>
          <p:cNvSpPr txBox="1"/>
          <p:nvPr/>
        </p:nvSpPr>
        <p:spPr bwMode="auto">
          <a:xfrm>
            <a:off x="7125724" y="5212616"/>
            <a:ext cx="351263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ctr" defTabSz="10889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noProof="0" dirty="0">
                <a:solidFill>
                  <a:prstClr val="black"/>
                </a:solidFill>
                <a:latin typeface="CorpoS"/>
                <a:cs typeface="Daimler CS"/>
              </a:rPr>
              <a:t>3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S"/>
                <a:cs typeface="Daimler CS"/>
              </a:rPr>
              <a:t>.</a:t>
            </a:r>
            <a:r>
              <a:rPr kumimoji="1" lang="en-US" altLang="ja-JP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S"/>
                <a:cs typeface="Daimler CS"/>
              </a:rPr>
              <a:t> eDrive Module (eDM)</a:t>
            </a:r>
          </a:p>
          <a:p>
            <a:pPr marL="0" marR="0" lvl="0" indent="0" algn="ctr" defTabSz="10889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aseline="0" dirty="0">
                <a:solidFill>
                  <a:prstClr val="black"/>
                </a:solidFill>
                <a:latin typeface="CorpoS"/>
                <a:cs typeface="Daimler CS"/>
              </a:rPr>
              <a:t>Inverter</a:t>
            </a:r>
            <a:r>
              <a:rPr kumimoji="1" lang="en-US" altLang="ja-JP" sz="2000" dirty="0">
                <a:solidFill>
                  <a:prstClr val="black"/>
                </a:solidFill>
                <a:latin typeface="CorpoS"/>
                <a:cs typeface="Daimler CS"/>
              </a:rPr>
              <a:t> + eMotor</a:t>
            </a:r>
            <a:endParaRPr kumimoji="1" lang="en-US" altLang="ja-JP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poS"/>
              <a:cs typeface="Daimler CS"/>
            </a:endParaRPr>
          </a:p>
        </p:txBody>
      </p:sp>
      <p:sp>
        <p:nvSpPr>
          <p:cNvPr id="27" name="右矢印 270"/>
          <p:cNvSpPr/>
          <p:nvPr/>
        </p:nvSpPr>
        <p:spPr>
          <a:xfrm>
            <a:off x="9520202" y="1189181"/>
            <a:ext cx="495696" cy="157627"/>
          </a:xfrm>
          <a:prstGeom prst="rightArrow">
            <a:avLst>
              <a:gd name="adj1" fmla="val 50000"/>
              <a:gd name="adj2" fmla="val 134573"/>
            </a:avLst>
          </a:prstGeom>
          <a:solidFill>
            <a:schemeClr val="tx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3200" dirty="0">
              <a:solidFill>
                <a:schemeClr val="accent3">
                  <a:lumMod val="60000"/>
                  <a:lumOff val="40000"/>
                </a:schemeClr>
              </a:solidFill>
              <a:latin typeface="Daimler CS" pitchFamily="2" charset="0"/>
            </a:endParaRPr>
          </a:p>
        </p:txBody>
      </p:sp>
      <p:sp>
        <p:nvSpPr>
          <p:cNvPr id="28" name="テキスト ボックス 64"/>
          <p:cNvSpPr txBox="1"/>
          <p:nvPr/>
        </p:nvSpPr>
        <p:spPr bwMode="auto">
          <a:xfrm>
            <a:off x="10264364" y="1104124"/>
            <a:ext cx="1544880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10889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sk-SK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imler CS" pitchFamily="2" charset="0"/>
                <a:cs typeface="Daimler CS"/>
              </a:rPr>
              <a:t>Tok energie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aimler CS" pitchFamily="2" charset="0"/>
              <a:cs typeface="Daimler CS"/>
            </a:endParaRPr>
          </a:p>
        </p:txBody>
      </p:sp>
      <p:sp>
        <p:nvSpPr>
          <p:cNvPr id="29" name="Rectangle 1"/>
          <p:cNvSpPr/>
          <p:nvPr/>
        </p:nvSpPr>
        <p:spPr>
          <a:xfrm>
            <a:off x="9415880" y="1411901"/>
            <a:ext cx="27855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88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imler CS" pitchFamily="2" charset="0"/>
              </a:rPr>
              <a:t>Tok energie počas </a:t>
            </a:r>
            <a:r>
              <a:rPr kumimoji="0" lang="sk-SK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imler CS" pitchFamily="2" charset="0"/>
              </a:rPr>
              <a:t>jazdy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aimler CS" pitchFamily="2" charset="0"/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3561848" y="2080821"/>
            <a:ext cx="4292343" cy="2169811"/>
            <a:chOff x="3561848" y="2495349"/>
            <a:chExt cx="4292343" cy="2169811"/>
          </a:xfrm>
        </p:grpSpPr>
        <p:sp>
          <p:nvSpPr>
            <p:cNvPr id="2" name="Ellipse 1"/>
            <p:cNvSpPr/>
            <p:nvPr/>
          </p:nvSpPr>
          <p:spPr>
            <a:xfrm>
              <a:off x="5068118" y="2495349"/>
              <a:ext cx="387626" cy="367747"/>
            </a:xfrm>
            <a:prstGeom prst="ellipse">
              <a:avLst/>
            </a:prstGeom>
            <a:solidFill>
              <a:srgbClr val="2E30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1</a:t>
              </a:r>
            </a:p>
          </p:txBody>
        </p:sp>
        <p:sp>
          <p:nvSpPr>
            <p:cNvPr id="30" name="Ellipse 29"/>
            <p:cNvSpPr/>
            <p:nvPr/>
          </p:nvSpPr>
          <p:spPr>
            <a:xfrm>
              <a:off x="3561848" y="3476603"/>
              <a:ext cx="387626" cy="367747"/>
            </a:xfrm>
            <a:prstGeom prst="ellipse">
              <a:avLst/>
            </a:prstGeom>
            <a:solidFill>
              <a:srgbClr val="2E30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2</a:t>
              </a:r>
            </a:p>
          </p:txBody>
        </p:sp>
        <p:cxnSp>
          <p:nvCxnSpPr>
            <p:cNvPr id="31" name="Gerade Verbindung mit Pfeil 30"/>
            <p:cNvCxnSpPr>
              <a:stCxn id="2" idx="3"/>
              <a:endCxn id="30" idx="7"/>
            </p:cNvCxnSpPr>
            <p:nvPr/>
          </p:nvCxnSpPr>
          <p:spPr>
            <a:xfrm flipH="1">
              <a:off x="3892707" y="2809241"/>
              <a:ext cx="1232178" cy="72121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mit Pfeil 34"/>
            <p:cNvCxnSpPr>
              <a:stCxn id="51" idx="2"/>
              <a:endCxn id="30" idx="5"/>
            </p:cNvCxnSpPr>
            <p:nvPr/>
          </p:nvCxnSpPr>
          <p:spPr>
            <a:xfrm flipH="1" flipV="1">
              <a:off x="3892707" y="3790495"/>
              <a:ext cx="1731222" cy="69079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Ellipse 43"/>
            <p:cNvSpPr/>
            <p:nvPr/>
          </p:nvSpPr>
          <p:spPr>
            <a:xfrm>
              <a:off x="7466565" y="3453872"/>
              <a:ext cx="387626" cy="367747"/>
            </a:xfrm>
            <a:prstGeom prst="ellipse">
              <a:avLst/>
            </a:prstGeom>
            <a:solidFill>
              <a:srgbClr val="2E30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3</a:t>
              </a:r>
            </a:p>
          </p:txBody>
        </p:sp>
        <p:cxnSp>
          <p:nvCxnSpPr>
            <p:cNvPr id="45" name="Gerade Verbindung mit Pfeil 44"/>
            <p:cNvCxnSpPr>
              <a:endCxn id="44" idx="2"/>
            </p:cNvCxnSpPr>
            <p:nvPr/>
          </p:nvCxnSpPr>
          <p:spPr>
            <a:xfrm flipV="1">
              <a:off x="3949474" y="3637746"/>
              <a:ext cx="3517091" cy="2004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Ellipse 50"/>
            <p:cNvSpPr/>
            <p:nvPr/>
          </p:nvSpPr>
          <p:spPr>
            <a:xfrm>
              <a:off x="5623929" y="4297413"/>
              <a:ext cx="387626" cy="367747"/>
            </a:xfrm>
            <a:prstGeom prst="ellipse">
              <a:avLst/>
            </a:prstGeom>
            <a:solidFill>
              <a:srgbClr val="2E30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1</a:t>
              </a:r>
            </a:p>
          </p:txBody>
        </p:sp>
      </p:grpSp>
      <p:cxnSp>
        <p:nvCxnSpPr>
          <p:cNvPr id="33" name="Gerade Verbindung mit Pfeil 32"/>
          <p:cNvCxnSpPr/>
          <p:nvPr/>
        </p:nvCxnSpPr>
        <p:spPr>
          <a:xfrm flipV="1">
            <a:off x="2632313" y="6141134"/>
            <a:ext cx="7135737" cy="10678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266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802948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32" imgH="530" progId="TCLayout.ActiveDocument.1">
                  <p:embed/>
                </p:oleObj>
              </mc:Choice>
              <mc:Fallback>
                <p:oleObj name="think-cell Folie" r:id="rId4" imgW="532" imgH="53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Foliennummernplatzhalter 3">
            <a:extLst>
              <a:ext uri="{FF2B5EF4-FFF2-40B4-BE49-F238E27FC236}">
                <a16:creationId xmlns:a16="http://schemas.microsoft.com/office/drawing/2014/main" id="{F36A165B-0985-4D49-B3D6-3F8C4DFB4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algn="r"/>
            <a:r>
              <a:rPr lang="en-GB" dirty="0">
                <a:latin typeface="Daimler CS" pitchFamily="2" charset="0"/>
              </a:rPr>
              <a:t> </a:t>
            </a:r>
            <a:fld id="{52531704-8F80-415D-BD2B-6B9991AE822F}" type="slidenum">
              <a:rPr lang="en-GB" smtClean="0">
                <a:latin typeface="Daimler CS" pitchFamily="2" charset="0"/>
              </a:rPr>
              <a:pPr algn="r"/>
              <a:t>15</a:t>
            </a:fld>
            <a:endParaRPr lang="en-GB" dirty="0">
              <a:latin typeface="Daimler CS" pitchFamily="2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134C0A4-13C5-8046-94C5-B8F9B0221497}"/>
              </a:ext>
            </a:extLst>
          </p:cNvPr>
          <p:cNvSpPr txBox="1">
            <a:spLocks/>
          </p:cNvSpPr>
          <p:nvPr/>
        </p:nvSpPr>
        <p:spPr>
          <a:xfrm>
            <a:off x="628324" y="286593"/>
            <a:ext cx="11153347" cy="869497"/>
          </a:xfrm>
          <a:prstGeom prst="rect">
            <a:avLst/>
          </a:prstGeom>
        </p:spPr>
        <p:txBody>
          <a:bodyPr/>
          <a:lstStyle>
            <a:lvl1pPr marL="0" indent="0" algn="l" defTabSz="1088959" rtl="0" eaLnBrk="1" latinLnBrk="0" hangingPunct="1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 sz="3500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198" dirty="0">
                <a:latin typeface="Daimler CS" pitchFamily="2" charset="0"/>
              </a:rPr>
              <a:t>ELE</a:t>
            </a:r>
            <a:r>
              <a:rPr lang="sk-SK" sz="3198" dirty="0">
                <a:latin typeface="Daimler CS" pitchFamily="2" charset="0"/>
              </a:rPr>
              <a:t>K</a:t>
            </a:r>
            <a:r>
              <a:rPr lang="de-DE" sz="3198" dirty="0">
                <a:latin typeface="Daimler CS" pitchFamily="2" charset="0"/>
              </a:rPr>
              <a:t>TRIC</a:t>
            </a:r>
            <a:r>
              <a:rPr lang="sk-SK" sz="3198" dirty="0">
                <a:latin typeface="Daimler CS" pitchFamily="2" charset="0"/>
              </a:rPr>
              <a:t>KÁ JAZDA S</a:t>
            </a:r>
            <a:r>
              <a:rPr lang="de-DE" sz="3198" dirty="0">
                <a:latin typeface="Daimler CS" pitchFamily="2" charset="0"/>
              </a:rPr>
              <a:t> </a:t>
            </a:r>
            <a:r>
              <a:rPr lang="de-DE" sz="3198" dirty="0" err="1">
                <a:latin typeface="Daimler CS" pitchFamily="2" charset="0"/>
              </a:rPr>
              <a:t>eCANTER</a:t>
            </a:r>
            <a:r>
              <a:rPr lang="de-DE" sz="3198" dirty="0">
                <a:latin typeface="Daimler CS" pitchFamily="2" charset="0"/>
              </a:rPr>
              <a:t> </a:t>
            </a:r>
            <a:r>
              <a:rPr lang="sk-SK" sz="3198" dirty="0">
                <a:latin typeface="Daimler CS" pitchFamily="2" charset="0"/>
              </a:rPr>
              <a:t>JE EFEKTÍVNA</a:t>
            </a:r>
          </a:p>
          <a:p>
            <a:pPr>
              <a:lnSpc>
                <a:spcPct val="100000"/>
              </a:lnSpc>
            </a:pPr>
            <a:r>
              <a:rPr lang="sk-SK" sz="3198" b="1" dirty="0">
                <a:latin typeface="Daimler CS" pitchFamily="2" charset="0"/>
              </a:rPr>
              <a:t>Tok energie</a:t>
            </a:r>
            <a:endParaRPr lang="de-DE" sz="3198" b="1" dirty="0">
              <a:latin typeface="Daimler CS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13183" y="6130456"/>
            <a:ext cx="10917140" cy="650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図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183" y="1397123"/>
            <a:ext cx="9687928" cy="3746421"/>
          </a:xfrm>
          <a:prstGeom prst="rect">
            <a:avLst/>
          </a:prstGeom>
        </p:spPr>
      </p:pic>
      <p:sp>
        <p:nvSpPr>
          <p:cNvPr id="19" name="テキスト ボックス 64"/>
          <p:cNvSpPr txBox="1"/>
          <p:nvPr/>
        </p:nvSpPr>
        <p:spPr bwMode="auto">
          <a:xfrm>
            <a:off x="2070153" y="5212616"/>
            <a:ext cx="27395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10889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S"/>
                <a:ea typeface="+mn-ea"/>
                <a:cs typeface="Daimler CS"/>
              </a:rPr>
              <a:t>1. HV Batteries</a:t>
            </a:r>
          </a:p>
        </p:txBody>
      </p:sp>
      <p:sp>
        <p:nvSpPr>
          <p:cNvPr id="21" name="テキスト ボックス 64"/>
          <p:cNvSpPr txBox="1"/>
          <p:nvPr/>
        </p:nvSpPr>
        <p:spPr bwMode="auto">
          <a:xfrm>
            <a:off x="4289537" y="5212616"/>
            <a:ext cx="30551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 anchor="t" anchorCtr="0">
            <a:spAutoFit/>
          </a:bodyPr>
          <a:lstStyle/>
          <a:p>
            <a:pPr marL="228532" marR="0" lvl="0" indent="-228532" algn="l" defTabSz="10889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S"/>
                <a:ea typeface="+mn-ea"/>
                <a:cs typeface="Daimler CS"/>
              </a:rPr>
              <a:t>2. Power Distribution Unit</a:t>
            </a:r>
          </a:p>
        </p:txBody>
      </p:sp>
      <p:sp>
        <p:nvSpPr>
          <p:cNvPr id="22" name="テキスト ボックス 64"/>
          <p:cNvSpPr txBox="1"/>
          <p:nvPr/>
        </p:nvSpPr>
        <p:spPr bwMode="auto">
          <a:xfrm>
            <a:off x="7125724" y="5212616"/>
            <a:ext cx="351263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ctr" defTabSz="10889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noProof="0" dirty="0">
                <a:solidFill>
                  <a:prstClr val="black"/>
                </a:solidFill>
                <a:latin typeface="CorpoS"/>
                <a:cs typeface="Daimler CS"/>
              </a:rPr>
              <a:t>3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S"/>
                <a:cs typeface="Daimler CS"/>
              </a:rPr>
              <a:t>.</a:t>
            </a:r>
            <a:r>
              <a:rPr kumimoji="1" lang="en-US" altLang="ja-JP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S"/>
                <a:cs typeface="Daimler CS"/>
              </a:rPr>
              <a:t> eDrive Module (eDM)</a:t>
            </a:r>
          </a:p>
          <a:p>
            <a:pPr marL="0" marR="0" lvl="0" indent="0" algn="ctr" defTabSz="10889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aseline="0" dirty="0">
                <a:solidFill>
                  <a:prstClr val="black"/>
                </a:solidFill>
                <a:latin typeface="CorpoS"/>
                <a:cs typeface="Daimler CS"/>
              </a:rPr>
              <a:t>Inverter</a:t>
            </a:r>
            <a:r>
              <a:rPr kumimoji="1" lang="en-US" altLang="ja-JP" sz="2000" dirty="0">
                <a:solidFill>
                  <a:prstClr val="black"/>
                </a:solidFill>
                <a:latin typeface="CorpoS"/>
                <a:cs typeface="Daimler CS"/>
              </a:rPr>
              <a:t> + eMotor</a:t>
            </a:r>
            <a:endParaRPr kumimoji="1" lang="en-US" altLang="ja-JP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poS"/>
              <a:cs typeface="Daimler CS"/>
            </a:endParaRPr>
          </a:p>
        </p:txBody>
      </p:sp>
      <p:sp>
        <p:nvSpPr>
          <p:cNvPr id="27" name="右矢印 270"/>
          <p:cNvSpPr/>
          <p:nvPr/>
        </p:nvSpPr>
        <p:spPr>
          <a:xfrm>
            <a:off x="9520202" y="1189181"/>
            <a:ext cx="495696" cy="157627"/>
          </a:xfrm>
          <a:prstGeom prst="rightArrow">
            <a:avLst>
              <a:gd name="adj1" fmla="val 50000"/>
              <a:gd name="adj2" fmla="val 134573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3200" dirty="0">
              <a:solidFill>
                <a:schemeClr val="accent3">
                  <a:lumMod val="60000"/>
                  <a:lumOff val="40000"/>
                </a:schemeClr>
              </a:solidFill>
              <a:latin typeface="Daimler CS" pitchFamily="2" charset="0"/>
            </a:endParaRPr>
          </a:p>
        </p:txBody>
      </p:sp>
      <p:sp>
        <p:nvSpPr>
          <p:cNvPr id="28" name="テキスト ボックス 64"/>
          <p:cNvSpPr txBox="1"/>
          <p:nvPr/>
        </p:nvSpPr>
        <p:spPr bwMode="auto">
          <a:xfrm>
            <a:off x="10264364" y="1104124"/>
            <a:ext cx="1544880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10889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sk-SK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imler CS" pitchFamily="2" charset="0"/>
                <a:cs typeface="Daimler CS"/>
              </a:rPr>
              <a:t>Tok energie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aimler CS" pitchFamily="2" charset="0"/>
              <a:cs typeface="Daimler CS"/>
            </a:endParaRPr>
          </a:p>
        </p:txBody>
      </p:sp>
      <p:sp>
        <p:nvSpPr>
          <p:cNvPr id="29" name="Rectangle 1"/>
          <p:cNvSpPr/>
          <p:nvPr/>
        </p:nvSpPr>
        <p:spPr>
          <a:xfrm>
            <a:off x="9415880" y="1411901"/>
            <a:ext cx="27855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88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imler CS" pitchFamily="2" charset="0"/>
              </a:rPr>
              <a:t>Tok energie počas </a:t>
            </a:r>
            <a:r>
              <a:rPr lang="sk-SK" sz="2000" b="1" dirty="0">
                <a:solidFill>
                  <a:prstClr val="black"/>
                </a:solidFill>
                <a:latin typeface="Daimler CS" pitchFamily="2" charset="0"/>
              </a:rPr>
              <a:t>rekuperácie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aimler CS" pitchFamily="2" charset="0"/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3561848" y="2080821"/>
            <a:ext cx="4292343" cy="2169811"/>
            <a:chOff x="3561848" y="2495349"/>
            <a:chExt cx="4292343" cy="2169811"/>
          </a:xfrm>
        </p:grpSpPr>
        <p:sp>
          <p:nvSpPr>
            <p:cNvPr id="2" name="Ellipse 1"/>
            <p:cNvSpPr/>
            <p:nvPr/>
          </p:nvSpPr>
          <p:spPr>
            <a:xfrm>
              <a:off x="5068118" y="2495349"/>
              <a:ext cx="387626" cy="367747"/>
            </a:xfrm>
            <a:prstGeom prst="ellipse">
              <a:avLst/>
            </a:prstGeom>
            <a:solidFill>
              <a:srgbClr val="2E30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1</a:t>
              </a:r>
            </a:p>
          </p:txBody>
        </p:sp>
        <p:sp>
          <p:nvSpPr>
            <p:cNvPr id="30" name="Ellipse 29"/>
            <p:cNvSpPr/>
            <p:nvPr/>
          </p:nvSpPr>
          <p:spPr>
            <a:xfrm>
              <a:off x="3561848" y="3476603"/>
              <a:ext cx="387626" cy="367747"/>
            </a:xfrm>
            <a:prstGeom prst="ellipse">
              <a:avLst/>
            </a:prstGeom>
            <a:solidFill>
              <a:srgbClr val="2E30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2</a:t>
              </a:r>
            </a:p>
          </p:txBody>
        </p:sp>
        <p:cxnSp>
          <p:nvCxnSpPr>
            <p:cNvPr id="31" name="Gerade Verbindung mit Pfeil 30"/>
            <p:cNvCxnSpPr>
              <a:stCxn id="30" idx="7"/>
              <a:endCxn id="2" idx="3"/>
            </p:cNvCxnSpPr>
            <p:nvPr/>
          </p:nvCxnSpPr>
          <p:spPr>
            <a:xfrm flipV="1">
              <a:off x="3892707" y="2809241"/>
              <a:ext cx="1232178" cy="721217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mit Pfeil 34"/>
            <p:cNvCxnSpPr>
              <a:stCxn id="30" idx="5"/>
              <a:endCxn id="51" idx="2"/>
            </p:cNvCxnSpPr>
            <p:nvPr/>
          </p:nvCxnSpPr>
          <p:spPr>
            <a:xfrm>
              <a:off x="3892707" y="3790495"/>
              <a:ext cx="1731222" cy="69079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Ellipse 43"/>
            <p:cNvSpPr/>
            <p:nvPr/>
          </p:nvSpPr>
          <p:spPr>
            <a:xfrm>
              <a:off x="7466565" y="3453872"/>
              <a:ext cx="387626" cy="367747"/>
            </a:xfrm>
            <a:prstGeom prst="ellipse">
              <a:avLst/>
            </a:prstGeom>
            <a:solidFill>
              <a:srgbClr val="2E30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3</a:t>
              </a:r>
            </a:p>
          </p:txBody>
        </p:sp>
        <p:cxnSp>
          <p:nvCxnSpPr>
            <p:cNvPr id="45" name="Gerade Verbindung mit Pfeil 44"/>
            <p:cNvCxnSpPr>
              <a:stCxn id="44" idx="2"/>
              <a:endCxn id="30" idx="6"/>
            </p:cNvCxnSpPr>
            <p:nvPr/>
          </p:nvCxnSpPr>
          <p:spPr>
            <a:xfrm flipH="1">
              <a:off x="3949474" y="3637746"/>
              <a:ext cx="3517091" cy="22731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Ellipse 50"/>
            <p:cNvSpPr/>
            <p:nvPr/>
          </p:nvSpPr>
          <p:spPr>
            <a:xfrm>
              <a:off x="5623929" y="4297413"/>
              <a:ext cx="387626" cy="367747"/>
            </a:xfrm>
            <a:prstGeom prst="ellipse">
              <a:avLst/>
            </a:prstGeom>
            <a:solidFill>
              <a:srgbClr val="2E30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1</a:t>
              </a:r>
            </a:p>
          </p:txBody>
        </p:sp>
      </p:grpSp>
      <p:cxnSp>
        <p:nvCxnSpPr>
          <p:cNvPr id="23" name="Gerade Verbindung mit Pfeil 22"/>
          <p:cNvCxnSpPr/>
          <p:nvPr/>
        </p:nvCxnSpPr>
        <p:spPr>
          <a:xfrm flipH="1">
            <a:off x="2485926" y="6141134"/>
            <a:ext cx="7051257" cy="879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929657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7" imgH="348" progId="TCLayout.ActiveDocument.1">
                  <p:embed/>
                </p:oleObj>
              </mc:Choice>
              <mc:Fallback>
                <p:oleObj name="think-cell Folie" r:id="rId4" imgW="347" imgH="348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"/>
          <p:cNvSpPr/>
          <p:nvPr/>
        </p:nvSpPr>
        <p:spPr>
          <a:xfrm>
            <a:off x="1113183" y="6130456"/>
            <a:ext cx="10917140" cy="650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r>
              <a:rPr lang="en-GB"/>
              <a:t> </a:t>
            </a:r>
            <a:fld id="{52531704-8F80-415D-BD2B-6B9991AE822F}" type="slidenum">
              <a:rPr lang="en-GB" smtClean="0"/>
              <a:pPr algn="r"/>
              <a:t>16</a:t>
            </a:fld>
            <a:endParaRPr lang="en-GB" dirty="0"/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7134C0A4-13C5-8046-94C5-B8F9B0221497}"/>
              </a:ext>
            </a:extLst>
          </p:cNvPr>
          <p:cNvSpPr txBox="1">
            <a:spLocks/>
          </p:cNvSpPr>
          <p:nvPr/>
        </p:nvSpPr>
        <p:spPr>
          <a:xfrm>
            <a:off x="628324" y="286593"/>
            <a:ext cx="11153347" cy="869497"/>
          </a:xfrm>
          <a:prstGeom prst="rect">
            <a:avLst/>
          </a:prstGeom>
        </p:spPr>
        <p:txBody>
          <a:bodyPr/>
          <a:lstStyle>
            <a:lvl1pPr marL="0" indent="0" algn="l" defTabSz="1088959" rtl="0" eaLnBrk="1" latinLnBrk="0" hangingPunct="1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 sz="3500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198" dirty="0">
                <a:latin typeface="Daimler CS" pitchFamily="2" charset="0"/>
              </a:rPr>
              <a:t>ELE</a:t>
            </a:r>
            <a:r>
              <a:rPr lang="sk-SK" sz="3198" dirty="0">
                <a:latin typeface="Daimler CS" pitchFamily="2" charset="0"/>
              </a:rPr>
              <a:t>K</a:t>
            </a:r>
            <a:r>
              <a:rPr lang="de-DE" sz="3198" dirty="0">
                <a:latin typeface="Daimler CS" pitchFamily="2" charset="0"/>
              </a:rPr>
              <a:t>TRIC</a:t>
            </a:r>
            <a:r>
              <a:rPr lang="sk-SK" sz="3198" dirty="0">
                <a:latin typeface="Daimler CS" pitchFamily="2" charset="0"/>
              </a:rPr>
              <a:t>KÁ JAZDA S</a:t>
            </a:r>
            <a:r>
              <a:rPr lang="de-DE" sz="3198" dirty="0">
                <a:latin typeface="Daimler CS" pitchFamily="2" charset="0"/>
              </a:rPr>
              <a:t> </a:t>
            </a:r>
            <a:r>
              <a:rPr lang="de-DE" sz="3198" dirty="0" err="1">
                <a:latin typeface="Daimler CS" pitchFamily="2" charset="0"/>
              </a:rPr>
              <a:t>eCANTER</a:t>
            </a:r>
            <a:r>
              <a:rPr lang="de-DE" sz="3198" dirty="0">
                <a:latin typeface="Daimler CS" pitchFamily="2" charset="0"/>
              </a:rPr>
              <a:t> </a:t>
            </a:r>
            <a:r>
              <a:rPr lang="sk-SK" sz="3198" dirty="0">
                <a:latin typeface="Daimler CS" pitchFamily="2" charset="0"/>
              </a:rPr>
              <a:t>JE EFEKTÍVNA</a:t>
            </a:r>
          </a:p>
          <a:p>
            <a:pPr>
              <a:lnSpc>
                <a:spcPct val="100000"/>
              </a:lnSpc>
            </a:pPr>
            <a:r>
              <a:rPr lang="de-DE" sz="3198" b="1" dirty="0">
                <a:latin typeface="Daimler CS" pitchFamily="2" charset="0"/>
              </a:rPr>
              <a:t>ONE-PEDAL DRIVING</a:t>
            </a:r>
            <a:r>
              <a:rPr lang="sk-SK" sz="3198" b="1" dirty="0">
                <a:latin typeface="Daimler CS" pitchFamily="2" charset="0"/>
              </a:rPr>
              <a:t> - použitie</a:t>
            </a:r>
            <a:endParaRPr lang="de-DE" sz="3198" b="1" dirty="0">
              <a:latin typeface="Daimler CS" pitchFamily="2" charset="0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6"/>
          <a:srcRect l="49641" t="46156" b="2723"/>
          <a:stretch/>
        </p:blipFill>
        <p:spPr>
          <a:xfrm flipH="1">
            <a:off x="787169" y="1715494"/>
            <a:ext cx="6912835" cy="4414962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8262374" y="1590514"/>
            <a:ext cx="3205578" cy="42436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AU" sz="700" b="1" dirty="0">
              <a:solidFill>
                <a:schemeClr val="tx1"/>
              </a:solidFill>
              <a:latin typeface="Daimler CS" pitchFamily="2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8549013" y="1727161"/>
            <a:ext cx="27497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dirty="0">
                <a:latin typeface="Daimler CS" pitchFamily="2" charset="0"/>
              </a:rPr>
              <a:t>Normálna jazda vpred</a:t>
            </a:r>
            <a:endParaRPr lang="en-AU" dirty="0">
              <a:latin typeface="Daimler CS" pitchFamily="2" charset="0"/>
            </a:endParaRPr>
          </a:p>
          <a:p>
            <a:endParaRPr lang="en-AU" dirty="0">
              <a:latin typeface="Daimler CS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dirty="0">
                <a:latin typeface="Daimler CS" pitchFamily="2" charset="0"/>
              </a:rPr>
              <a:t>Pri približovaní k prekážke a svetelnej signalizácii</a:t>
            </a:r>
            <a:endParaRPr lang="en-AU" dirty="0">
              <a:latin typeface="Daimler CS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AU" dirty="0">
              <a:latin typeface="Daimler CS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dirty="0">
                <a:latin typeface="Daimler CS" pitchFamily="2" charset="0"/>
              </a:rPr>
              <a:t>Je nutné odskúšanie na zistenie brzdného účinku a dráhy na spomalenie, resp. zastavenie</a:t>
            </a:r>
            <a:endParaRPr lang="en-AU" dirty="0">
              <a:latin typeface="Daimler CS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AU" dirty="0">
              <a:latin typeface="Daimler CS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dirty="0">
                <a:latin typeface="Daimler CS" pitchFamily="2" charset="0"/>
              </a:rPr>
              <a:t>Jemné uvoľnenie plynového pedálu na plynulé zastavenie</a:t>
            </a:r>
            <a:endParaRPr lang="en-AU" dirty="0">
              <a:latin typeface="Daimler CS" pitchFamily="2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495800" y="3556000"/>
            <a:ext cx="3314700" cy="189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7449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828616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7" imgH="348" progId="TCLayout.ActiveDocument.1">
                  <p:embed/>
                </p:oleObj>
              </mc:Choice>
              <mc:Fallback>
                <p:oleObj name="think-cell Folie" r:id="rId4" imgW="347" imgH="348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"/>
          <p:cNvSpPr/>
          <p:nvPr/>
        </p:nvSpPr>
        <p:spPr>
          <a:xfrm>
            <a:off x="1113183" y="6130456"/>
            <a:ext cx="10917140" cy="650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r>
              <a:rPr lang="en-GB"/>
              <a:t> </a:t>
            </a:r>
            <a:fld id="{52531704-8F80-415D-BD2B-6B9991AE822F}" type="slidenum">
              <a:rPr lang="en-GB" smtClean="0"/>
              <a:pPr algn="r"/>
              <a:t>17</a:t>
            </a:fld>
            <a:endParaRPr lang="en-GB" dirty="0"/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7134C0A4-13C5-8046-94C5-B8F9B0221497}"/>
              </a:ext>
            </a:extLst>
          </p:cNvPr>
          <p:cNvSpPr txBox="1">
            <a:spLocks/>
          </p:cNvSpPr>
          <p:nvPr/>
        </p:nvSpPr>
        <p:spPr>
          <a:xfrm>
            <a:off x="628324" y="286593"/>
            <a:ext cx="11153347" cy="869497"/>
          </a:xfrm>
          <a:prstGeom prst="rect">
            <a:avLst/>
          </a:prstGeom>
        </p:spPr>
        <p:txBody>
          <a:bodyPr/>
          <a:lstStyle>
            <a:lvl1pPr marL="0" indent="0" algn="l" defTabSz="1088959" rtl="0" eaLnBrk="1" latinLnBrk="0" hangingPunct="1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 sz="3500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198" dirty="0">
                <a:latin typeface="Daimler CS" pitchFamily="2" charset="0"/>
              </a:rPr>
              <a:t>ELE</a:t>
            </a:r>
            <a:r>
              <a:rPr lang="sk-SK" sz="3198" dirty="0">
                <a:latin typeface="Daimler CS" pitchFamily="2" charset="0"/>
              </a:rPr>
              <a:t>K</a:t>
            </a:r>
            <a:r>
              <a:rPr lang="de-DE" sz="3198" dirty="0">
                <a:latin typeface="Daimler CS" pitchFamily="2" charset="0"/>
              </a:rPr>
              <a:t>TRIC</a:t>
            </a:r>
            <a:r>
              <a:rPr lang="sk-SK" sz="3198" dirty="0">
                <a:latin typeface="Daimler CS" pitchFamily="2" charset="0"/>
              </a:rPr>
              <a:t>KÁ JAZDA S</a:t>
            </a:r>
            <a:r>
              <a:rPr lang="de-DE" sz="3198" dirty="0">
                <a:latin typeface="Daimler CS" pitchFamily="2" charset="0"/>
              </a:rPr>
              <a:t> </a:t>
            </a:r>
            <a:r>
              <a:rPr lang="de-DE" sz="3198" dirty="0" err="1">
                <a:latin typeface="Daimler CS" pitchFamily="2" charset="0"/>
              </a:rPr>
              <a:t>eCANTER</a:t>
            </a:r>
            <a:r>
              <a:rPr lang="de-DE" sz="3198" dirty="0">
                <a:latin typeface="Daimler CS" pitchFamily="2" charset="0"/>
              </a:rPr>
              <a:t> </a:t>
            </a:r>
            <a:r>
              <a:rPr lang="sk-SK" sz="3198" dirty="0">
                <a:latin typeface="Daimler CS" pitchFamily="2" charset="0"/>
              </a:rPr>
              <a:t>JE EFEKTÍVNA</a:t>
            </a:r>
          </a:p>
          <a:p>
            <a:pPr>
              <a:lnSpc>
                <a:spcPct val="100000"/>
              </a:lnSpc>
            </a:pPr>
            <a:r>
              <a:rPr lang="de-DE" sz="3198" b="1" dirty="0" err="1">
                <a:latin typeface="Daimler CS" pitchFamily="2" charset="0"/>
              </a:rPr>
              <a:t>eCANTER</a:t>
            </a:r>
            <a:r>
              <a:rPr lang="de-DE" sz="3198" b="1" dirty="0">
                <a:latin typeface="Daimler CS" pitchFamily="2" charset="0"/>
              </a:rPr>
              <a:t> EF</a:t>
            </a:r>
            <a:r>
              <a:rPr lang="sk-SK" sz="3198" b="1" dirty="0">
                <a:latin typeface="Daimler CS" pitchFamily="2" charset="0"/>
              </a:rPr>
              <a:t>EKTIVITA – porovnanie energií</a:t>
            </a:r>
            <a:endParaRPr lang="de-DE" sz="3198" b="1" dirty="0">
              <a:latin typeface="Daimler CS" pitchFamily="2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003904" y="1779526"/>
            <a:ext cx="7445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Daimler CS" pitchFamily="2" charset="0"/>
              </a:rPr>
              <a:t>NO REGENERATIVE BRAKING USED – “SAILING MODE” B0</a:t>
            </a:r>
          </a:p>
          <a:p>
            <a:endParaRPr lang="en-AU" b="1" dirty="0">
              <a:solidFill>
                <a:schemeClr val="bg1"/>
              </a:solidFill>
              <a:latin typeface="Daimler CS" pitchFamily="2" charset="0"/>
            </a:endParaRPr>
          </a:p>
          <a:p>
            <a:r>
              <a:rPr lang="en-AU" dirty="0">
                <a:solidFill>
                  <a:schemeClr val="bg1"/>
                </a:solidFill>
                <a:latin typeface="Daimler CS" pitchFamily="2" charset="0"/>
              </a:rPr>
              <a:t>Consumption:</a:t>
            </a:r>
          </a:p>
          <a:p>
            <a:r>
              <a:rPr lang="en-AU" dirty="0">
                <a:solidFill>
                  <a:schemeClr val="bg1"/>
                </a:solidFill>
                <a:latin typeface="Daimler CS" pitchFamily="2" charset="0"/>
              </a:rPr>
              <a:t>Estimated Range: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53" y="663727"/>
            <a:ext cx="5307930" cy="353861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8" t="14260" r="17672"/>
          <a:stretch/>
        </p:blipFill>
        <p:spPr>
          <a:xfrm>
            <a:off x="7425609" y="1690974"/>
            <a:ext cx="2572549" cy="1793148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1541361" y="3740549"/>
            <a:ext cx="4151591" cy="409148"/>
          </a:xfrm>
          <a:prstGeom prst="rect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AU" sz="2000" b="1" dirty="0">
                <a:solidFill>
                  <a:schemeClr val="bg1"/>
                </a:solidFill>
                <a:latin typeface="Daimler CS" pitchFamily="2" charset="0"/>
              </a:rPr>
              <a:t>eCANTER </a:t>
            </a:r>
            <a:r>
              <a:rPr lang="en-AU" sz="2000" dirty="0">
                <a:solidFill>
                  <a:schemeClr val="bg1"/>
                </a:solidFill>
                <a:latin typeface="Daimler CS" pitchFamily="2" charset="0"/>
              </a:rPr>
              <a:t>4C15e 110kW (150hp)</a:t>
            </a:r>
          </a:p>
        </p:txBody>
      </p:sp>
      <p:sp>
        <p:nvSpPr>
          <p:cNvPr id="16" name="Rechteck 15"/>
          <p:cNvSpPr/>
          <p:nvPr/>
        </p:nvSpPr>
        <p:spPr>
          <a:xfrm>
            <a:off x="6885213" y="3737007"/>
            <a:ext cx="4090466" cy="409148"/>
          </a:xfrm>
          <a:prstGeom prst="rect">
            <a:avLst/>
          </a:prstGeom>
          <a:solidFill>
            <a:schemeClr val="accent6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AU" sz="2000" b="1" dirty="0">
                <a:solidFill>
                  <a:schemeClr val="bg1"/>
                </a:solidFill>
                <a:latin typeface="Daimler CS" pitchFamily="2" charset="0"/>
              </a:rPr>
              <a:t>CANTER </a:t>
            </a:r>
            <a:r>
              <a:rPr lang="en-AU" sz="2000" dirty="0">
                <a:solidFill>
                  <a:schemeClr val="bg1"/>
                </a:solidFill>
                <a:latin typeface="Daimler CS" pitchFamily="2" charset="0"/>
              </a:rPr>
              <a:t>3C15 110kW (150hp)</a:t>
            </a:r>
          </a:p>
        </p:txBody>
      </p:sp>
      <p:sp>
        <p:nvSpPr>
          <p:cNvPr id="17" name="Rechteck 16"/>
          <p:cNvSpPr/>
          <p:nvPr/>
        </p:nvSpPr>
        <p:spPr>
          <a:xfrm>
            <a:off x="1541360" y="4837165"/>
            <a:ext cx="4151591" cy="409148"/>
          </a:xfrm>
          <a:prstGeom prst="rect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AU" sz="2000" b="1" dirty="0">
                <a:solidFill>
                  <a:schemeClr val="bg1"/>
                </a:solidFill>
                <a:latin typeface="Daimler CS" pitchFamily="2" charset="0"/>
              </a:rPr>
              <a:t>~56 kWh/ 100 km</a:t>
            </a:r>
            <a:endParaRPr lang="en-AU" sz="2000" dirty="0">
              <a:solidFill>
                <a:schemeClr val="bg1"/>
              </a:solidFill>
              <a:latin typeface="Daimler CS" pitchFamily="2" charset="0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6885213" y="4288858"/>
            <a:ext cx="4151591" cy="4091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AU" sz="2000" dirty="0">
                <a:solidFill>
                  <a:schemeClr val="tx1"/>
                </a:solidFill>
                <a:latin typeface="Daimler CS" pitchFamily="2" charset="0"/>
              </a:rPr>
              <a:t>~10.5 l/ 100 km</a:t>
            </a:r>
          </a:p>
        </p:txBody>
      </p:sp>
      <p:sp>
        <p:nvSpPr>
          <p:cNvPr id="19" name="Rechteck 18"/>
          <p:cNvSpPr/>
          <p:nvPr/>
        </p:nvSpPr>
        <p:spPr>
          <a:xfrm>
            <a:off x="1541360" y="5378406"/>
            <a:ext cx="4151591" cy="4091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AU" sz="2000" dirty="0">
                <a:solidFill>
                  <a:schemeClr val="tx1"/>
                </a:solidFill>
                <a:latin typeface="Daimler CS" pitchFamily="2" charset="0"/>
              </a:rPr>
              <a:t>&gt;&gt; 1.79 km / kWh</a:t>
            </a:r>
          </a:p>
        </p:txBody>
      </p:sp>
      <p:sp>
        <p:nvSpPr>
          <p:cNvPr id="20" name="Rechteck 19"/>
          <p:cNvSpPr/>
          <p:nvPr/>
        </p:nvSpPr>
        <p:spPr>
          <a:xfrm>
            <a:off x="6885213" y="4849038"/>
            <a:ext cx="4151591" cy="409148"/>
          </a:xfrm>
          <a:prstGeom prst="rect">
            <a:avLst/>
          </a:prstGeom>
          <a:solidFill>
            <a:srgbClr val="8D8D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AU" sz="2000" b="1" dirty="0">
                <a:solidFill>
                  <a:schemeClr val="bg1"/>
                </a:solidFill>
                <a:latin typeface="Daimler CS" pitchFamily="2" charset="0"/>
              </a:rPr>
              <a:t>converted</a:t>
            </a:r>
            <a:r>
              <a:rPr lang="en-AU" sz="2000" b="1" baseline="30000" dirty="0">
                <a:solidFill>
                  <a:schemeClr val="bg1"/>
                </a:solidFill>
                <a:latin typeface="Daimler CS" pitchFamily="2" charset="0"/>
              </a:rPr>
              <a:t>1</a:t>
            </a:r>
            <a:r>
              <a:rPr lang="en-AU" sz="2000" b="1" dirty="0">
                <a:solidFill>
                  <a:schemeClr val="bg1"/>
                </a:solidFill>
                <a:latin typeface="Daimler CS" pitchFamily="2" charset="0"/>
              </a:rPr>
              <a:t>: 102.9 kWh/ 100km </a:t>
            </a:r>
            <a:endParaRPr lang="en-AU" sz="2000" dirty="0">
              <a:solidFill>
                <a:schemeClr val="bg1"/>
              </a:solidFill>
              <a:latin typeface="Daimler CS" pitchFamily="2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6885213" y="5387460"/>
            <a:ext cx="4151591" cy="4091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AU" sz="2000" dirty="0">
                <a:solidFill>
                  <a:schemeClr val="tx1"/>
                </a:solidFill>
                <a:latin typeface="Daimler CS" pitchFamily="2" charset="0"/>
              </a:rPr>
              <a:t>&gt;&gt; 0.97 km/ kWh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33407" y="6410991"/>
            <a:ext cx="48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latin typeface="Daimler CS" pitchFamily="2" charset="0"/>
              </a:rPr>
              <a:t>1) </a:t>
            </a:r>
            <a:r>
              <a:rPr lang="sk-SK" sz="1400" dirty="0">
                <a:latin typeface="Daimler CS" pitchFamily="2" charset="0"/>
              </a:rPr>
              <a:t>Výhrevná hodnota</a:t>
            </a:r>
            <a:r>
              <a:rPr lang="en-AU" sz="1400" dirty="0">
                <a:latin typeface="Daimler CS" pitchFamily="2" charset="0"/>
              </a:rPr>
              <a:t>1l </a:t>
            </a:r>
            <a:r>
              <a:rPr lang="sk-SK" sz="1400" dirty="0">
                <a:latin typeface="Daimler CS" pitchFamily="2" charset="0"/>
              </a:rPr>
              <a:t>nafty</a:t>
            </a:r>
            <a:r>
              <a:rPr lang="en-AU" sz="1400" dirty="0">
                <a:latin typeface="Daimler CS" pitchFamily="2" charset="0"/>
              </a:rPr>
              <a:t> </a:t>
            </a:r>
            <a:r>
              <a:rPr lang="sk-SK" sz="1400" dirty="0">
                <a:latin typeface="Daimler CS" pitchFamily="2" charset="0"/>
              </a:rPr>
              <a:t>je</a:t>
            </a:r>
            <a:r>
              <a:rPr lang="en-AU" sz="1400" dirty="0">
                <a:latin typeface="Daimler CS" pitchFamily="2" charset="0"/>
              </a:rPr>
              <a:t> 9.8 kWh</a:t>
            </a:r>
          </a:p>
        </p:txBody>
      </p:sp>
      <p:sp>
        <p:nvSpPr>
          <p:cNvPr id="6" name="Chevron 5"/>
          <p:cNvSpPr/>
          <p:nvPr/>
        </p:nvSpPr>
        <p:spPr>
          <a:xfrm>
            <a:off x="6011042" y="4846503"/>
            <a:ext cx="560711" cy="431211"/>
          </a:xfrm>
          <a:prstGeom prst="chevron">
            <a:avLst>
              <a:gd name="adj" fmla="val 63710"/>
            </a:avLst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5562289" y="4369685"/>
            <a:ext cx="1453587" cy="51806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  <a:latin typeface="Daimler CS" pitchFamily="2" charset="0"/>
              </a:rPr>
              <a:t>+83%</a:t>
            </a:r>
            <a:endParaRPr lang="de-DE" sz="2000" b="1" dirty="0">
              <a:solidFill>
                <a:schemeClr val="tx1"/>
              </a:solidFill>
              <a:latin typeface="Daimler C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292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7" imgH="348" progId="TCLayout.ActiveDocument.1">
                  <p:embed/>
                </p:oleObj>
              </mc:Choice>
              <mc:Fallback>
                <p:oleObj name="think-cell Folie" r:id="rId4" imgW="347" imgH="348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"/>
          <p:cNvSpPr/>
          <p:nvPr/>
        </p:nvSpPr>
        <p:spPr>
          <a:xfrm>
            <a:off x="1113183" y="6130456"/>
            <a:ext cx="10917140" cy="650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r>
              <a:rPr lang="en-GB"/>
              <a:t> </a:t>
            </a:r>
            <a:fld id="{52531704-8F80-415D-BD2B-6B9991AE822F}" type="slidenum">
              <a:rPr lang="en-GB" smtClean="0"/>
              <a:pPr algn="r"/>
              <a:t>18</a:t>
            </a:fld>
            <a:endParaRPr lang="en-GB" dirty="0"/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7134C0A4-13C5-8046-94C5-B8F9B0221497}"/>
              </a:ext>
            </a:extLst>
          </p:cNvPr>
          <p:cNvSpPr txBox="1">
            <a:spLocks/>
          </p:cNvSpPr>
          <p:nvPr/>
        </p:nvSpPr>
        <p:spPr>
          <a:xfrm>
            <a:off x="628324" y="286593"/>
            <a:ext cx="11153347" cy="869497"/>
          </a:xfrm>
          <a:prstGeom prst="rect">
            <a:avLst/>
          </a:prstGeom>
        </p:spPr>
        <p:txBody>
          <a:bodyPr/>
          <a:lstStyle>
            <a:lvl1pPr marL="0" indent="0" algn="l" defTabSz="1088959" rtl="0" eaLnBrk="1" latinLnBrk="0" hangingPunct="1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 sz="3500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198" dirty="0">
                <a:latin typeface="Daimler CS" pitchFamily="2" charset="0"/>
              </a:rPr>
              <a:t>ELE</a:t>
            </a:r>
            <a:r>
              <a:rPr lang="sk-SK" sz="3198" dirty="0">
                <a:latin typeface="Daimler CS" pitchFamily="2" charset="0"/>
              </a:rPr>
              <a:t>K</a:t>
            </a:r>
            <a:r>
              <a:rPr lang="de-DE" sz="3198" dirty="0">
                <a:latin typeface="Daimler CS" pitchFamily="2" charset="0"/>
              </a:rPr>
              <a:t>TRIC</a:t>
            </a:r>
            <a:r>
              <a:rPr lang="sk-SK" sz="3198" dirty="0">
                <a:latin typeface="Daimler CS" pitchFamily="2" charset="0"/>
              </a:rPr>
              <a:t>KÁ JAZDA S</a:t>
            </a:r>
            <a:r>
              <a:rPr lang="de-DE" sz="3198" dirty="0">
                <a:latin typeface="Daimler CS" pitchFamily="2" charset="0"/>
              </a:rPr>
              <a:t> </a:t>
            </a:r>
            <a:r>
              <a:rPr lang="de-DE" sz="3198" dirty="0" err="1">
                <a:latin typeface="Daimler CS" pitchFamily="2" charset="0"/>
              </a:rPr>
              <a:t>eCANTER</a:t>
            </a:r>
            <a:r>
              <a:rPr lang="de-DE" sz="3198" dirty="0">
                <a:latin typeface="Daimler CS" pitchFamily="2" charset="0"/>
              </a:rPr>
              <a:t> </a:t>
            </a:r>
            <a:r>
              <a:rPr lang="sk-SK" sz="3198" dirty="0">
                <a:latin typeface="Daimler CS" pitchFamily="2" charset="0"/>
              </a:rPr>
              <a:t>JE EFEKTÍVNA</a:t>
            </a:r>
          </a:p>
          <a:p>
            <a:pPr>
              <a:lnSpc>
                <a:spcPct val="100000"/>
              </a:lnSpc>
            </a:pPr>
            <a:r>
              <a:rPr lang="sk-SK" sz="3198" b="1" dirty="0">
                <a:latin typeface="Daimler CS" pitchFamily="2" charset="0"/>
              </a:rPr>
              <a:t>TYPY NA PREDĹŽENIE DOJAZDU</a:t>
            </a:r>
            <a:endParaRPr lang="de-DE" sz="3198" b="1" dirty="0">
              <a:latin typeface="Daimler CS" pitchFamily="2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731520" y="1594071"/>
            <a:ext cx="7912608" cy="1109472"/>
          </a:xfrm>
          <a:prstGeom prst="rect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1113183" y="1794864"/>
            <a:ext cx="7969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chemeClr val="bg1"/>
                </a:solidFill>
                <a:latin typeface="Daimler CS" pitchFamily="2" charset="0"/>
              </a:rPr>
              <a:t>Vyhýbajte sa rýchlym štartom, prílišnej akcelerácii a panickému brzdeniu. </a:t>
            </a:r>
            <a:r>
              <a:rPr lang="sk-SK" sz="2000" dirty="0">
                <a:solidFill>
                  <a:schemeClr val="bg1"/>
                </a:solidFill>
                <a:latin typeface="Daimler CS" pitchFamily="2" charset="0"/>
              </a:rPr>
              <a:t>Nápomocné vám bude znázornenie ECO zóny na displeji</a:t>
            </a:r>
            <a:endParaRPr lang="en-AU" sz="2000" dirty="0">
              <a:solidFill>
                <a:schemeClr val="bg1"/>
              </a:solidFill>
              <a:latin typeface="Daimler CS" pitchFamily="2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731520" y="2787581"/>
            <a:ext cx="7912608" cy="1109472"/>
          </a:xfrm>
          <a:prstGeom prst="rect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/>
          <p:cNvSpPr txBox="1"/>
          <p:nvPr/>
        </p:nvSpPr>
        <p:spPr>
          <a:xfrm>
            <a:off x="1113183" y="2988374"/>
            <a:ext cx="7969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chemeClr val="bg1"/>
                </a:solidFill>
                <a:latin typeface="Daimler CS" pitchFamily="2" charset="0"/>
              </a:rPr>
              <a:t>Sledujte situáciu na ceste a prispôsobte brzdenie plynulej jazde. </a:t>
            </a:r>
            <a:br>
              <a:rPr lang="sk-SK" sz="2000" b="1" dirty="0">
                <a:solidFill>
                  <a:schemeClr val="bg1"/>
                </a:solidFill>
                <a:latin typeface="Daimler CS" pitchFamily="2" charset="0"/>
              </a:rPr>
            </a:br>
            <a:r>
              <a:rPr lang="sk-SK" sz="2000" dirty="0">
                <a:solidFill>
                  <a:schemeClr val="bg1"/>
                </a:solidFill>
                <a:latin typeface="Daimler CS" pitchFamily="2" charset="0"/>
              </a:rPr>
              <a:t>Zžite sa s </a:t>
            </a:r>
            <a:r>
              <a:rPr lang="sk-SK" sz="2000" dirty="0" err="1">
                <a:solidFill>
                  <a:schemeClr val="bg1"/>
                </a:solidFill>
                <a:latin typeface="Daimler CS" pitchFamily="2" charset="0"/>
              </a:rPr>
              <a:t>rekuperačným</a:t>
            </a:r>
            <a:r>
              <a:rPr lang="sk-SK" sz="2000" dirty="0">
                <a:solidFill>
                  <a:schemeClr val="bg1"/>
                </a:solidFill>
                <a:latin typeface="Daimler CS" pitchFamily="2" charset="0"/>
              </a:rPr>
              <a:t> brzdením </a:t>
            </a:r>
            <a:endParaRPr lang="en-AU" sz="2000" dirty="0">
              <a:solidFill>
                <a:schemeClr val="bg1"/>
              </a:solidFill>
              <a:latin typeface="Daimler CS" pitchFamily="2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731520" y="3981091"/>
            <a:ext cx="7912608" cy="1109472"/>
          </a:xfrm>
          <a:prstGeom prst="rect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/>
          <p:cNvSpPr txBox="1"/>
          <p:nvPr/>
        </p:nvSpPr>
        <p:spPr>
          <a:xfrm>
            <a:off x="1113183" y="4181884"/>
            <a:ext cx="7969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err="1">
                <a:solidFill>
                  <a:schemeClr val="bg1"/>
                </a:solidFill>
                <a:latin typeface="Daimler CS" pitchFamily="2" charset="0"/>
              </a:rPr>
              <a:t>Pravideľne</a:t>
            </a:r>
            <a:r>
              <a:rPr lang="sk-SK" sz="2000" b="1" dirty="0">
                <a:solidFill>
                  <a:schemeClr val="bg1"/>
                </a:solidFill>
                <a:latin typeface="Daimler CS" pitchFamily="2" charset="0"/>
              </a:rPr>
              <a:t> kontrolujte tlak v pneumatikách. </a:t>
            </a:r>
            <a:r>
              <a:rPr lang="sk-SK" sz="2000" dirty="0" err="1">
                <a:solidFill>
                  <a:schemeClr val="bg1"/>
                </a:solidFill>
                <a:latin typeface="Daimler CS" pitchFamily="2" charset="0"/>
              </a:rPr>
              <a:t>Podhustené</a:t>
            </a:r>
            <a:r>
              <a:rPr lang="sk-SK" sz="2000" dirty="0">
                <a:solidFill>
                  <a:schemeClr val="bg1"/>
                </a:solidFill>
                <a:latin typeface="Daimler CS" pitchFamily="2" charset="0"/>
              </a:rPr>
              <a:t> pneumatiky negatívne vplývajú na dojazd vozidla</a:t>
            </a:r>
            <a:endParaRPr lang="en-AU" sz="2000" dirty="0">
              <a:solidFill>
                <a:schemeClr val="bg1"/>
              </a:solidFill>
              <a:latin typeface="Daimler CS" pitchFamily="2" charset="0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731520" y="5178202"/>
            <a:ext cx="7912608" cy="1109472"/>
          </a:xfrm>
          <a:prstGeom prst="rect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/>
          <p:cNvSpPr txBox="1"/>
          <p:nvPr/>
        </p:nvSpPr>
        <p:spPr>
          <a:xfrm>
            <a:off x="1113183" y="5378995"/>
            <a:ext cx="7969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chemeClr val="bg1"/>
                </a:solidFill>
                <a:latin typeface="Daimler CS" pitchFamily="2" charset="0"/>
              </a:rPr>
              <a:t>Ukladajte prepravovaný tovar tak, aby nezvyšoval jazdný odpor vzduchu. </a:t>
            </a:r>
            <a:r>
              <a:rPr lang="sk-SK" sz="2000" dirty="0">
                <a:solidFill>
                  <a:schemeClr val="bg1"/>
                </a:solidFill>
                <a:latin typeface="Daimler CS" pitchFamily="2" charset="0"/>
              </a:rPr>
              <a:t>Vždy maximálne redukujte koeficient odporu vzduchu</a:t>
            </a:r>
            <a:endParaRPr lang="en-AU" sz="2000" dirty="0">
              <a:solidFill>
                <a:schemeClr val="bg1"/>
              </a:solidFill>
              <a:latin typeface="Daimler CS" pitchFamily="2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6"/>
          <a:srcRect l="5758" r="7067"/>
          <a:stretch/>
        </p:blipFill>
        <p:spPr>
          <a:xfrm>
            <a:off x="8737600" y="1600484"/>
            <a:ext cx="3200399" cy="468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51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BA733321-6EB1-AD07-C5DB-E774FEA73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39"/>
          <a:stretch/>
        </p:blipFill>
        <p:spPr>
          <a:xfrm>
            <a:off x="1763" y="992"/>
            <a:ext cx="12188474" cy="6856017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7134C0A4-13C5-8046-94C5-B8F9B0221497}"/>
              </a:ext>
            </a:extLst>
          </p:cNvPr>
          <p:cNvSpPr txBox="1">
            <a:spLocks/>
          </p:cNvSpPr>
          <p:nvPr/>
        </p:nvSpPr>
        <p:spPr>
          <a:xfrm>
            <a:off x="628324" y="286593"/>
            <a:ext cx="11585170" cy="869497"/>
          </a:xfrm>
          <a:prstGeom prst="rect">
            <a:avLst/>
          </a:prstGeom>
        </p:spPr>
        <p:txBody>
          <a:bodyPr/>
          <a:lstStyle>
            <a:lvl1pPr marL="0" indent="0" algn="l" defTabSz="1088959" rtl="0" eaLnBrk="1" latinLnBrk="0" hangingPunct="1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 sz="3500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defTabSz="1088415">
              <a:lnSpc>
                <a:spcPct val="100000"/>
              </a:lnSpc>
            </a:pPr>
            <a:r>
              <a:rPr lang="de-DE" sz="3198" dirty="0">
                <a:solidFill>
                  <a:srgbClr val="FFFFFF"/>
                </a:solidFill>
                <a:latin typeface="Daimler CS" pitchFamily="2" charset="0"/>
              </a:rPr>
              <a:t>NEXT GENERATION eCANTER DRIVING EXPERIENCE | </a:t>
            </a:r>
          </a:p>
          <a:p>
            <a:pPr defTabSz="1088415">
              <a:lnSpc>
                <a:spcPct val="100000"/>
              </a:lnSpc>
            </a:pPr>
            <a:r>
              <a:rPr lang="de-DE" sz="3198" b="1" dirty="0">
                <a:solidFill>
                  <a:srgbClr val="FFFFFF"/>
                </a:solidFill>
                <a:latin typeface="Daimler CS" pitchFamily="2" charset="0"/>
              </a:rPr>
              <a:t>WORKSHOP OVERVIEW</a:t>
            </a:r>
            <a:endParaRPr lang="de-DE" sz="3198" dirty="0">
              <a:solidFill>
                <a:srgbClr val="FFFFFF"/>
              </a:solidFill>
              <a:latin typeface="Daimler CS" pitchFamily="2" charset="0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770182" y="1701708"/>
            <a:ext cx="2590939" cy="461344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0" tIns="0" rIns="0" bIns="0" rtlCol="0" anchor="t" anchorCtr="0">
            <a:spAutoFit/>
          </a:bodyPr>
          <a:lstStyle/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770181" y="1810859"/>
            <a:ext cx="2446998" cy="184442"/>
          </a:xfrm>
          <a:prstGeom prst="rect">
            <a:avLst/>
          </a:prstGeom>
          <a:solidFill>
            <a:srgbClr val="25278D"/>
          </a:solidFill>
          <a:ln w="9525">
            <a:solidFill>
              <a:srgbClr val="25278D"/>
            </a:solidFill>
            <a:miter lim="800000"/>
            <a:headEnd/>
            <a:tailEnd/>
          </a:ln>
        </p:spPr>
        <p:txBody>
          <a:bodyPr wrap="square" lIns="0" tIns="0" rIns="0" bIns="0" rtlCol="0" anchor="t" anchorCtr="0">
            <a:spAutoFit/>
          </a:bodyPr>
          <a:lstStyle/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3577032" y="1701708"/>
            <a:ext cx="2590939" cy="461344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0" tIns="0" rIns="0" bIns="0" rtlCol="0" anchor="t" anchorCtr="0">
            <a:spAutoFit/>
          </a:bodyPr>
          <a:lstStyle/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3577032" y="1810859"/>
            <a:ext cx="2446998" cy="184442"/>
          </a:xfrm>
          <a:prstGeom prst="rect">
            <a:avLst/>
          </a:prstGeom>
          <a:solidFill>
            <a:srgbClr val="25278D"/>
          </a:solidFill>
          <a:ln w="9525">
            <a:solidFill>
              <a:srgbClr val="25278D"/>
            </a:solidFill>
            <a:miter lim="800000"/>
            <a:headEnd/>
            <a:tailEnd/>
          </a:ln>
        </p:spPr>
        <p:txBody>
          <a:bodyPr wrap="square" lIns="0" tIns="0" rIns="0" bIns="0" rtlCol="0" anchor="t" anchorCtr="0">
            <a:spAutoFit/>
          </a:bodyPr>
          <a:lstStyle/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6409433" y="1701708"/>
            <a:ext cx="2590939" cy="461344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0" tIns="0" rIns="0" bIns="0" rtlCol="0" anchor="t" anchorCtr="0">
            <a:spAutoFit/>
          </a:bodyPr>
          <a:lstStyle/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6409432" y="1810859"/>
            <a:ext cx="2446998" cy="184442"/>
          </a:xfrm>
          <a:prstGeom prst="rect">
            <a:avLst/>
          </a:prstGeom>
          <a:solidFill>
            <a:srgbClr val="25278D"/>
          </a:solidFill>
          <a:ln w="9525">
            <a:solidFill>
              <a:srgbClr val="25278D"/>
            </a:solidFill>
            <a:miter lim="800000"/>
            <a:headEnd/>
            <a:tailEnd/>
          </a:ln>
        </p:spPr>
        <p:txBody>
          <a:bodyPr wrap="square" lIns="0" tIns="0" rIns="0" bIns="0" rtlCol="0" anchor="t" anchorCtr="0">
            <a:spAutoFit/>
          </a:bodyPr>
          <a:lstStyle/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9216283" y="1701708"/>
            <a:ext cx="2590939" cy="461344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0" tIns="0" rIns="0" bIns="0" rtlCol="0" anchor="t" anchorCtr="0">
            <a:spAutoFit/>
          </a:bodyPr>
          <a:lstStyle/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9216283" y="1820883"/>
            <a:ext cx="2446998" cy="184442"/>
          </a:xfrm>
          <a:prstGeom prst="rect">
            <a:avLst/>
          </a:prstGeom>
          <a:solidFill>
            <a:srgbClr val="25278D"/>
          </a:solidFill>
          <a:ln w="9525">
            <a:solidFill>
              <a:srgbClr val="25278D"/>
            </a:solidFill>
            <a:miter lim="800000"/>
            <a:headEnd/>
            <a:tailEnd/>
          </a:ln>
        </p:spPr>
        <p:txBody>
          <a:bodyPr wrap="square" lIns="0" tIns="0" rIns="0" bIns="0" rtlCol="0" anchor="t" anchorCtr="0">
            <a:spAutoFit/>
          </a:bodyPr>
          <a:lstStyle/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endParaRPr lang="de-DE" sz="1199" dirty="0">
              <a:solidFill>
                <a:srgbClr val="000000"/>
              </a:solidFill>
              <a:latin typeface="Daimler CS" pitchFamily="2" charset="0"/>
              <a:cs typeface="Daimler CS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914123" y="1959118"/>
            <a:ext cx="1151528" cy="276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 anchor="t" anchorCtr="0">
            <a:spAutoFit/>
          </a:bodyPr>
          <a:lstStyle/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r>
              <a:rPr lang="de-DE" sz="1799" b="1" dirty="0" err="1">
                <a:solidFill>
                  <a:srgbClr val="FFFFFF"/>
                </a:solidFill>
                <a:latin typeface="Daimler CS" pitchFamily="2" charset="0"/>
                <a:cs typeface="Daimler CS"/>
              </a:rPr>
              <a:t>eMOBILIT</a:t>
            </a:r>
            <a:r>
              <a:rPr lang="sk-SK" sz="1799" b="1" dirty="0">
                <a:solidFill>
                  <a:srgbClr val="FFFFFF"/>
                </a:solidFill>
                <a:latin typeface="Daimler CS" pitchFamily="2" charset="0"/>
                <a:cs typeface="Daimler CS"/>
              </a:rPr>
              <a:t>A</a:t>
            </a:r>
            <a:endParaRPr lang="de-DE" sz="1799" b="1" dirty="0">
              <a:solidFill>
                <a:srgbClr val="FFFFFF"/>
              </a:solidFill>
              <a:latin typeface="Daimler CS" pitchFamily="2" charset="0"/>
              <a:cs typeface="Daimler CS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3727400" y="1959117"/>
            <a:ext cx="2008747" cy="276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 anchor="t" anchorCtr="0">
            <a:spAutoFit/>
          </a:bodyPr>
          <a:lstStyle/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r>
              <a:rPr lang="sk-SK" sz="1799" b="1" dirty="0">
                <a:solidFill>
                  <a:srgbClr val="FFFFFF"/>
                </a:solidFill>
                <a:latin typeface="Daimler CS" pitchFamily="2" charset="0"/>
                <a:cs typeface="Daimler CS"/>
              </a:rPr>
              <a:t>VLASTNOSTI</a:t>
            </a:r>
            <a:endParaRPr lang="de-DE" sz="1799" b="1" dirty="0">
              <a:solidFill>
                <a:srgbClr val="FFFFFF"/>
              </a:solidFill>
              <a:latin typeface="Daimler CS" pitchFamily="2" charset="0"/>
              <a:cs typeface="Daimler CS"/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6606222" y="1960129"/>
            <a:ext cx="2008747" cy="276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 anchor="t" anchorCtr="0">
            <a:spAutoFit/>
          </a:bodyPr>
          <a:lstStyle/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r>
              <a:rPr lang="de-DE" sz="1799" b="1" dirty="0">
                <a:solidFill>
                  <a:srgbClr val="FFFFFF"/>
                </a:solidFill>
                <a:latin typeface="Daimler CS" pitchFamily="2" charset="0"/>
                <a:cs typeface="Daimler CS"/>
              </a:rPr>
              <a:t>FLEXIBILIT</a:t>
            </a:r>
            <a:r>
              <a:rPr lang="sk-SK" sz="1799" b="1" dirty="0">
                <a:solidFill>
                  <a:srgbClr val="FFFFFF"/>
                </a:solidFill>
                <a:latin typeface="Daimler CS" pitchFamily="2" charset="0"/>
                <a:cs typeface="Daimler CS"/>
              </a:rPr>
              <a:t>A</a:t>
            </a:r>
            <a:endParaRPr lang="de-DE" sz="1799" b="1" dirty="0">
              <a:solidFill>
                <a:srgbClr val="FFFFFF"/>
              </a:solidFill>
              <a:latin typeface="Daimler CS" pitchFamily="2" charset="0"/>
              <a:cs typeface="Daimler CS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9402444" y="1960129"/>
            <a:ext cx="2260836" cy="276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 anchor="t" anchorCtr="0">
            <a:spAutoFit/>
          </a:bodyPr>
          <a:lstStyle/>
          <a:p>
            <a:pPr defTabSz="1088415" fontAlgn="base">
              <a:spcBef>
                <a:spcPct val="0"/>
              </a:spcBef>
              <a:spcAft>
                <a:spcPct val="0"/>
              </a:spcAft>
            </a:pPr>
            <a:r>
              <a:rPr lang="sk-SK" sz="1799" b="1" dirty="0">
                <a:solidFill>
                  <a:srgbClr val="FFFFFF"/>
                </a:solidFill>
                <a:latin typeface="Daimler CS" pitchFamily="2" charset="0"/>
                <a:cs typeface="Daimler CS"/>
              </a:rPr>
              <a:t>EFEKTÍVNOSŤ</a:t>
            </a:r>
            <a:endParaRPr lang="de-DE" sz="1799" b="1" dirty="0">
              <a:solidFill>
                <a:srgbClr val="FFFFFF"/>
              </a:solidFill>
              <a:latin typeface="Daimler CS" pitchFamily="2" charset="0"/>
              <a:cs typeface="Daimler 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37490" y="2495400"/>
            <a:ext cx="2398081" cy="3968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646"/>
            <a:r>
              <a:rPr lang="sk-SK" sz="1399" b="1" dirty="0">
                <a:solidFill>
                  <a:srgbClr val="FFFFFF"/>
                </a:solidFill>
                <a:latin typeface="CorpoS" pitchFamily="2" charset="0"/>
              </a:rPr>
              <a:t>Hlavné atribúty</a:t>
            </a:r>
            <a:r>
              <a:rPr lang="de-DE" sz="1399" b="1" dirty="0">
                <a:solidFill>
                  <a:srgbClr val="FFFFFF"/>
                </a:solidFill>
                <a:latin typeface="CorpoS" pitchFamily="2" charset="0"/>
              </a:rPr>
              <a:t>: </a:t>
            </a:r>
          </a:p>
          <a:p>
            <a:pPr defTabSz="1218646"/>
            <a:endParaRPr lang="de-DE" sz="1399" b="1" dirty="0">
              <a:solidFill>
                <a:srgbClr val="FFFFFF"/>
              </a:solidFill>
              <a:latin typeface="CorpoS" pitchFamily="2" charset="0"/>
            </a:endParaRPr>
          </a:p>
          <a:p>
            <a:pPr defTabSz="1218646"/>
            <a:r>
              <a:rPr lang="de-DE" sz="1399" dirty="0" err="1">
                <a:solidFill>
                  <a:srgbClr val="FFFFFF"/>
                </a:solidFill>
              </a:rPr>
              <a:t>Ele</a:t>
            </a:r>
            <a:r>
              <a:rPr lang="sk-SK" sz="1399" dirty="0">
                <a:solidFill>
                  <a:srgbClr val="FFFFFF"/>
                </a:solidFill>
              </a:rPr>
              <a:t>k</a:t>
            </a:r>
            <a:r>
              <a:rPr lang="de-DE" sz="1399" dirty="0" err="1">
                <a:solidFill>
                  <a:srgbClr val="FFFFFF"/>
                </a:solidFill>
              </a:rPr>
              <a:t>tromobilit</a:t>
            </a:r>
            <a:r>
              <a:rPr lang="sk-SK" sz="1399" dirty="0">
                <a:solidFill>
                  <a:srgbClr val="FFFFFF"/>
                </a:solidFill>
              </a:rPr>
              <a:t>a prekonala veľký rozvoj</a:t>
            </a:r>
            <a:r>
              <a:rPr lang="de-DE" sz="1399" dirty="0">
                <a:solidFill>
                  <a:srgbClr val="FFFFFF"/>
                </a:solidFill>
              </a:rPr>
              <a:t>.</a:t>
            </a:r>
          </a:p>
          <a:p>
            <a:pPr defTabSz="1218646"/>
            <a:r>
              <a:rPr lang="de-DE" sz="1399" dirty="0">
                <a:solidFill>
                  <a:srgbClr val="FFFFFF"/>
                </a:solidFill>
              </a:rPr>
              <a:t>FUSO </a:t>
            </a:r>
            <a:r>
              <a:rPr lang="sk-SK" sz="1399" dirty="0">
                <a:solidFill>
                  <a:srgbClr val="FFFFFF"/>
                </a:solidFill>
              </a:rPr>
              <a:t>má veľké skúsenosti s </a:t>
            </a:r>
            <a:r>
              <a:rPr lang="de-DE" sz="1399" dirty="0" err="1">
                <a:solidFill>
                  <a:srgbClr val="FFFFFF"/>
                </a:solidFill>
              </a:rPr>
              <a:t>electromobilit</a:t>
            </a:r>
            <a:r>
              <a:rPr lang="sk-SK" sz="1399" dirty="0" err="1">
                <a:solidFill>
                  <a:srgbClr val="FFFFFF"/>
                </a:solidFill>
              </a:rPr>
              <a:t>ou</a:t>
            </a:r>
            <a:r>
              <a:rPr lang="de-DE" sz="1399" dirty="0">
                <a:solidFill>
                  <a:srgbClr val="FFFFFF"/>
                </a:solidFill>
              </a:rPr>
              <a:t>.</a:t>
            </a:r>
          </a:p>
          <a:p>
            <a:pPr defTabSz="1218646"/>
            <a:r>
              <a:rPr lang="de-DE" sz="1399" dirty="0">
                <a:solidFill>
                  <a:srgbClr val="FFFFFF"/>
                </a:solidFill>
              </a:rPr>
              <a:t>FUSO </a:t>
            </a:r>
            <a:r>
              <a:rPr lang="sk-SK" sz="1399" dirty="0">
                <a:solidFill>
                  <a:srgbClr val="FFFFFF"/>
                </a:solidFill>
              </a:rPr>
              <a:t>je seriózny partner pre </a:t>
            </a:r>
            <a:r>
              <a:rPr lang="de-DE" sz="1399" dirty="0" err="1">
                <a:solidFill>
                  <a:srgbClr val="FFFFFF"/>
                </a:solidFill>
              </a:rPr>
              <a:t>eMobilit</a:t>
            </a:r>
            <a:r>
              <a:rPr lang="sk-SK" sz="1399" dirty="0">
                <a:solidFill>
                  <a:srgbClr val="FFFFFF"/>
                </a:solidFill>
              </a:rPr>
              <a:t>u</a:t>
            </a:r>
            <a:r>
              <a:rPr lang="de-DE" sz="1399" dirty="0">
                <a:solidFill>
                  <a:srgbClr val="FFFFFF"/>
                </a:solidFill>
              </a:rPr>
              <a:t>.</a:t>
            </a:r>
          </a:p>
          <a:p>
            <a:pPr defTabSz="1218646"/>
            <a:endParaRPr lang="de-DE" sz="1399" dirty="0">
              <a:solidFill>
                <a:srgbClr val="FFFFFF"/>
              </a:solidFill>
              <a:latin typeface="CorpoS" pitchFamily="2" charset="0"/>
            </a:endParaRPr>
          </a:p>
          <a:p>
            <a:pPr defTabSz="1218646"/>
            <a:r>
              <a:rPr lang="sk-SK" sz="1399" b="1" dirty="0">
                <a:solidFill>
                  <a:srgbClr val="FFFFFF"/>
                </a:solidFill>
                <a:latin typeface="CorpoS" pitchFamily="2" charset="0"/>
              </a:rPr>
              <a:t>Obsah</a:t>
            </a:r>
            <a:r>
              <a:rPr lang="de-DE" sz="1399" b="1" dirty="0">
                <a:solidFill>
                  <a:srgbClr val="FFFFFF"/>
                </a:solidFill>
                <a:latin typeface="CorpoS" pitchFamily="2" charset="0"/>
              </a:rPr>
              <a:t>:</a:t>
            </a:r>
          </a:p>
          <a:p>
            <a:pPr defTabSz="1218646"/>
            <a:endParaRPr lang="de-DE" sz="1399" dirty="0">
              <a:solidFill>
                <a:srgbClr val="FFFFFF"/>
              </a:solidFill>
              <a:latin typeface="CorpoS" pitchFamily="2" charset="0"/>
            </a:endParaRPr>
          </a:p>
          <a:p>
            <a:pPr marL="285607" indent="-285607" defTabSz="108841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1399" dirty="0" err="1">
                <a:solidFill>
                  <a:srgbClr val="FFFFFF"/>
                </a:solidFill>
                <a:latin typeface="Daimler CS" pitchFamily="2" charset="0"/>
              </a:rPr>
              <a:t>Technol</a:t>
            </a:r>
            <a:r>
              <a:rPr lang="sk-SK" sz="1399" dirty="0" err="1">
                <a:solidFill>
                  <a:srgbClr val="FFFFFF"/>
                </a:solidFill>
                <a:latin typeface="Daimler CS" pitchFamily="2" charset="0"/>
              </a:rPr>
              <a:t>ógia</a:t>
            </a:r>
            <a:r>
              <a:rPr lang="sk-SK" sz="1399" dirty="0">
                <a:solidFill>
                  <a:srgbClr val="FFFFFF"/>
                </a:solidFill>
                <a:latin typeface="Daimler CS" pitchFamily="2" charset="0"/>
              </a:rPr>
              <a:t> batérií</a:t>
            </a:r>
          </a:p>
          <a:p>
            <a:pPr marL="285607" indent="-285607" defTabSz="108841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k-SK" sz="1399" dirty="0">
                <a:solidFill>
                  <a:srgbClr val="FFFFFF"/>
                </a:solidFill>
                <a:latin typeface="Daimler CS" pitchFamily="2" charset="0"/>
              </a:rPr>
              <a:t>Možnosti nabíjania</a:t>
            </a:r>
            <a:endParaRPr lang="de-DE" sz="1399" dirty="0">
              <a:solidFill>
                <a:srgbClr val="FFFFFF"/>
              </a:solidFill>
              <a:latin typeface="Daimler CS" pitchFamily="2" charset="0"/>
            </a:endParaRPr>
          </a:p>
          <a:p>
            <a:pPr marL="285607" indent="-285607" defTabSz="108841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1399" dirty="0" err="1">
                <a:solidFill>
                  <a:srgbClr val="FFFFFF"/>
                </a:solidFill>
                <a:latin typeface="Daimler CS" pitchFamily="2" charset="0"/>
              </a:rPr>
              <a:t>Electrive</a:t>
            </a:r>
            <a:r>
              <a:rPr lang="de-DE" sz="1399" dirty="0">
                <a:solidFill>
                  <a:srgbClr val="FFFFFF"/>
                </a:solidFill>
                <a:latin typeface="Daimler CS" pitchFamily="2" charset="0"/>
              </a:rPr>
              <a:t> Drive Module</a:t>
            </a:r>
          </a:p>
          <a:p>
            <a:pPr marL="285607" indent="-285607" defTabSz="108841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1399" dirty="0" err="1">
                <a:solidFill>
                  <a:srgbClr val="FFFFFF"/>
                </a:solidFill>
                <a:latin typeface="Daimler CS" pitchFamily="2" charset="0"/>
              </a:rPr>
              <a:t>eTruck</a:t>
            </a:r>
            <a:r>
              <a:rPr lang="de-DE" sz="1399" dirty="0">
                <a:solidFill>
                  <a:srgbClr val="FFFFFF"/>
                </a:solidFill>
                <a:latin typeface="Daimler CS" pitchFamily="2" charset="0"/>
              </a:rPr>
              <a:t> Ready Route Analysis</a:t>
            </a:r>
          </a:p>
          <a:p>
            <a:pPr marL="285607" indent="-285607" defTabSz="108841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k-SK" sz="1399" dirty="0">
                <a:solidFill>
                  <a:srgbClr val="FFFFFF"/>
                </a:solidFill>
                <a:latin typeface="Daimler CS" pitchFamily="2" charset="0"/>
              </a:rPr>
              <a:t>Zníženie </a:t>
            </a:r>
            <a:r>
              <a:rPr lang="de-DE" sz="1399" dirty="0">
                <a:solidFill>
                  <a:srgbClr val="FFFFFF"/>
                </a:solidFill>
                <a:latin typeface="Daimler CS" pitchFamily="2" charset="0"/>
              </a:rPr>
              <a:t>CO2</a:t>
            </a:r>
            <a:endParaRPr lang="de-DE" sz="1399" dirty="0">
              <a:solidFill>
                <a:srgbClr val="FFFFFF"/>
              </a:solidFill>
              <a:latin typeface="CorpoS" pitchFamily="2" charset="0"/>
            </a:endParaRPr>
          </a:p>
          <a:p>
            <a:pPr defTabSz="1218646"/>
            <a:endParaRPr lang="de-DE" sz="1399" dirty="0">
              <a:solidFill>
                <a:srgbClr val="FFFFFF"/>
              </a:solidFill>
              <a:latin typeface="CorpoS" pitchFamily="2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697919" y="2493383"/>
            <a:ext cx="2398081" cy="3968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646"/>
            <a:r>
              <a:rPr lang="sk-SK" sz="1399" b="1" dirty="0">
                <a:solidFill>
                  <a:srgbClr val="FFFFFF"/>
                </a:solidFill>
                <a:latin typeface="CorpoS" pitchFamily="2" charset="0"/>
              </a:rPr>
              <a:t>Hlavné atribúty </a:t>
            </a:r>
            <a:r>
              <a:rPr lang="de-DE" sz="1399" b="1" dirty="0">
                <a:solidFill>
                  <a:srgbClr val="FFFFFF"/>
                </a:solidFill>
                <a:latin typeface="CorpoS" pitchFamily="2" charset="0"/>
              </a:rPr>
              <a:t>: </a:t>
            </a:r>
          </a:p>
          <a:p>
            <a:pPr defTabSz="1218646"/>
            <a:endParaRPr lang="de-DE" sz="1399" b="1" dirty="0">
              <a:solidFill>
                <a:srgbClr val="FFFFFF"/>
              </a:solidFill>
              <a:latin typeface="CorpoS" pitchFamily="2" charset="0"/>
            </a:endParaRPr>
          </a:p>
          <a:p>
            <a:pPr defTabSz="1218646"/>
            <a:r>
              <a:rPr lang="sk-SK" sz="1399" dirty="0">
                <a:solidFill>
                  <a:srgbClr val="FFFFFF"/>
                </a:solidFill>
                <a:latin typeface="CorpoS" pitchFamily="2" charset="0"/>
              </a:rPr>
              <a:t>Vozidlo je vhodné na použitie v zastavaných mestských oblastiach, dokonca ešte vhodnejšie ako naftový </a:t>
            </a:r>
            <a:r>
              <a:rPr lang="sk-SK" sz="1399" dirty="0" err="1">
                <a:solidFill>
                  <a:srgbClr val="FFFFFF"/>
                </a:solidFill>
                <a:latin typeface="CorpoS" pitchFamily="2" charset="0"/>
              </a:rPr>
              <a:t>Canter</a:t>
            </a:r>
            <a:r>
              <a:rPr lang="sk-SK" sz="1399" dirty="0">
                <a:solidFill>
                  <a:srgbClr val="FFFFFF"/>
                </a:solidFill>
                <a:latin typeface="CorpoS" pitchFamily="2" charset="0"/>
              </a:rPr>
              <a:t>, a je aj bezpečné</a:t>
            </a:r>
          </a:p>
          <a:p>
            <a:pPr defTabSz="1218646"/>
            <a:endParaRPr lang="de-DE" sz="1399" dirty="0">
              <a:solidFill>
                <a:srgbClr val="FFFFFF"/>
              </a:solidFill>
              <a:latin typeface="CorpoS" pitchFamily="2" charset="0"/>
            </a:endParaRPr>
          </a:p>
          <a:p>
            <a:pPr defTabSz="1218646"/>
            <a:endParaRPr lang="de-DE" sz="1399" dirty="0">
              <a:solidFill>
                <a:srgbClr val="FFFFFF"/>
              </a:solidFill>
              <a:latin typeface="CorpoS" pitchFamily="2" charset="0"/>
            </a:endParaRPr>
          </a:p>
          <a:p>
            <a:pPr defTabSz="1218646"/>
            <a:r>
              <a:rPr lang="sk-SK" sz="1399" b="1" dirty="0">
                <a:solidFill>
                  <a:srgbClr val="FFFFFF"/>
                </a:solidFill>
                <a:latin typeface="CorpoS" pitchFamily="2" charset="0"/>
              </a:rPr>
              <a:t>Obsah </a:t>
            </a:r>
            <a:r>
              <a:rPr lang="de-DE" sz="1399" b="1" dirty="0">
                <a:solidFill>
                  <a:srgbClr val="FFFFFF"/>
                </a:solidFill>
                <a:latin typeface="CorpoS" pitchFamily="2" charset="0"/>
              </a:rPr>
              <a:t>:</a:t>
            </a:r>
          </a:p>
          <a:p>
            <a:pPr defTabSz="1218646"/>
            <a:endParaRPr lang="de-DE" sz="1399" dirty="0">
              <a:solidFill>
                <a:srgbClr val="FFFFFF"/>
              </a:solidFill>
              <a:latin typeface="CorpoS" pitchFamily="2" charset="0"/>
            </a:endParaRPr>
          </a:p>
          <a:p>
            <a:pPr marL="285607" indent="-285607" defTabSz="108841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k-SK" sz="1399" dirty="0" err="1">
                <a:solidFill>
                  <a:srgbClr val="FFFFFF"/>
                </a:solidFill>
                <a:latin typeface="Daimler CS" pitchFamily="2" charset="0"/>
                <a:cs typeface="Daimler CS"/>
              </a:rPr>
              <a:t>Manévrovateľnosť</a:t>
            </a:r>
            <a:endParaRPr lang="de-DE" sz="1399" dirty="0">
              <a:solidFill>
                <a:srgbClr val="FFFFFF"/>
              </a:solidFill>
              <a:latin typeface="Daimler CS" pitchFamily="2" charset="0"/>
              <a:cs typeface="Daimler CS"/>
            </a:endParaRPr>
          </a:p>
          <a:p>
            <a:pPr marL="285607" indent="-285607" defTabSz="108841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k-SK" sz="1399" dirty="0">
                <a:solidFill>
                  <a:srgbClr val="FFFFFF"/>
                </a:solidFill>
                <a:latin typeface="Daimler CS" pitchFamily="2" charset="0"/>
                <a:cs typeface="Daimler CS"/>
              </a:rPr>
              <a:t>Ochrana batérií</a:t>
            </a:r>
            <a:endParaRPr lang="de-DE" sz="1399" dirty="0">
              <a:solidFill>
                <a:srgbClr val="FFFFFF"/>
              </a:solidFill>
              <a:latin typeface="Daimler CS" pitchFamily="2" charset="0"/>
              <a:cs typeface="Daimler CS"/>
            </a:endParaRPr>
          </a:p>
          <a:p>
            <a:pPr marL="285607" indent="-285607" defTabSz="108841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k-SK" sz="1399" dirty="0">
                <a:solidFill>
                  <a:srgbClr val="FFFFFF"/>
                </a:solidFill>
                <a:latin typeface="Daimler CS" pitchFamily="2" charset="0"/>
                <a:cs typeface="Daimler CS"/>
              </a:rPr>
              <a:t>Dobrá viditeľnosť</a:t>
            </a:r>
            <a:endParaRPr lang="de-DE" sz="1399" dirty="0">
              <a:solidFill>
                <a:srgbClr val="FFFFFF"/>
              </a:solidFill>
              <a:latin typeface="Daimler CS" pitchFamily="2" charset="0"/>
              <a:cs typeface="Daimler CS"/>
            </a:endParaRPr>
          </a:p>
          <a:p>
            <a:pPr marL="285607" indent="-285607" defTabSz="108841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k-SK" sz="1399" dirty="0">
                <a:solidFill>
                  <a:srgbClr val="FFFFFF"/>
                </a:solidFill>
                <a:latin typeface="Daimler CS" pitchFamily="2" charset="0"/>
                <a:cs typeface="Daimler CS"/>
              </a:rPr>
              <a:t>Bezpečnostné prvky, napr. </a:t>
            </a:r>
            <a:r>
              <a:rPr lang="de-DE" sz="1399" dirty="0">
                <a:solidFill>
                  <a:srgbClr val="FFFFFF"/>
                </a:solidFill>
                <a:latin typeface="Daimler CS" pitchFamily="2" charset="0"/>
                <a:cs typeface="Daimler CS"/>
              </a:rPr>
              <a:t>ABA5</a:t>
            </a:r>
          </a:p>
          <a:p>
            <a:pPr defTabSz="1218646"/>
            <a:endParaRPr lang="de-DE" sz="1399" dirty="0">
              <a:solidFill>
                <a:srgbClr val="FFFFFF"/>
              </a:solidFill>
              <a:latin typeface="CorpoS" pitchFamily="2" charset="0"/>
            </a:endParaRPr>
          </a:p>
          <a:p>
            <a:pPr defTabSz="1218646"/>
            <a:endParaRPr lang="de-DE" sz="1399" dirty="0">
              <a:solidFill>
                <a:srgbClr val="FFFFFF"/>
              </a:solidFill>
              <a:latin typeface="CorpoS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76740" y="2493384"/>
            <a:ext cx="2398081" cy="4183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646"/>
            <a:r>
              <a:rPr lang="sk-SK" sz="1399" b="1" dirty="0">
                <a:solidFill>
                  <a:srgbClr val="FFFFFF"/>
                </a:solidFill>
                <a:latin typeface="CorpoS" pitchFamily="2" charset="0"/>
              </a:rPr>
              <a:t>Hlavné atribúty </a:t>
            </a:r>
            <a:r>
              <a:rPr lang="de-DE" sz="1399" b="1" dirty="0">
                <a:solidFill>
                  <a:srgbClr val="FFFFFF"/>
                </a:solidFill>
                <a:latin typeface="CorpoS" pitchFamily="2" charset="0"/>
              </a:rPr>
              <a:t>: </a:t>
            </a:r>
          </a:p>
          <a:p>
            <a:pPr defTabSz="1218646"/>
            <a:endParaRPr lang="de-DE" sz="1399" b="1" dirty="0">
              <a:solidFill>
                <a:srgbClr val="FFFFFF"/>
              </a:solidFill>
              <a:latin typeface="CorpoS" pitchFamily="2" charset="0"/>
            </a:endParaRPr>
          </a:p>
          <a:p>
            <a:pPr defTabSz="1218646"/>
            <a:r>
              <a:rPr lang="de-DE" sz="1399" dirty="0">
                <a:solidFill>
                  <a:srgbClr val="FFFFFF"/>
                </a:solidFill>
                <a:latin typeface="CorpoS" pitchFamily="2" charset="0"/>
              </a:rPr>
              <a:t>FUSO </a:t>
            </a:r>
            <a:r>
              <a:rPr lang="sk-SK" sz="1399" dirty="0">
                <a:solidFill>
                  <a:srgbClr val="FFFFFF"/>
                </a:solidFill>
                <a:latin typeface="CorpoS" pitchFamily="2" charset="0"/>
              </a:rPr>
              <a:t>má ten správny produkt a dokáže pokryť moje prepravné požiadavky</a:t>
            </a:r>
          </a:p>
          <a:p>
            <a:pPr defTabSz="1218646"/>
            <a:r>
              <a:rPr lang="de-DE" sz="1399" dirty="0">
                <a:solidFill>
                  <a:srgbClr val="FFFFFF"/>
                </a:solidFill>
                <a:latin typeface="CorpoS" pitchFamily="2" charset="0"/>
              </a:rPr>
              <a:t>(FUSO </a:t>
            </a:r>
            <a:r>
              <a:rPr lang="sk-SK" sz="1399" dirty="0">
                <a:solidFill>
                  <a:srgbClr val="FFFFFF"/>
                </a:solidFill>
                <a:latin typeface="CorpoS" pitchFamily="2" charset="0"/>
              </a:rPr>
              <a:t>ukazuje aktuálne vývoj v oblasti </a:t>
            </a:r>
            <a:r>
              <a:rPr lang="de-DE" sz="1399" dirty="0" err="1">
                <a:solidFill>
                  <a:srgbClr val="FFFFFF"/>
                </a:solidFill>
                <a:latin typeface="CorpoS" pitchFamily="2" charset="0"/>
              </a:rPr>
              <a:t>etrucking</a:t>
            </a:r>
            <a:r>
              <a:rPr lang="sk-SK" sz="1399" dirty="0">
                <a:solidFill>
                  <a:srgbClr val="FFFFFF"/>
                </a:solidFill>
                <a:latin typeface="CorpoS" pitchFamily="2" charset="0"/>
              </a:rPr>
              <a:t>)</a:t>
            </a:r>
            <a:endParaRPr lang="de-DE" sz="1399" dirty="0">
              <a:solidFill>
                <a:srgbClr val="FFFFFF"/>
              </a:solidFill>
              <a:latin typeface="CorpoS" pitchFamily="2" charset="0"/>
            </a:endParaRPr>
          </a:p>
          <a:p>
            <a:pPr defTabSz="1218646"/>
            <a:endParaRPr lang="de-DE" sz="1399" dirty="0">
              <a:solidFill>
                <a:srgbClr val="FFFFFF"/>
              </a:solidFill>
              <a:latin typeface="CorpoS" pitchFamily="2" charset="0"/>
            </a:endParaRPr>
          </a:p>
          <a:p>
            <a:pPr defTabSz="1218646"/>
            <a:endParaRPr lang="sk-SK" sz="1399" b="1" dirty="0">
              <a:solidFill>
                <a:srgbClr val="FFFFFF"/>
              </a:solidFill>
              <a:latin typeface="CorpoS" pitchFamily="2" charset="0"/>
            </a:endParaRPr>
          </a:p>
          <a:p>
            <a:pPr defTabSz="1218646"/>
            <a:r>
              <a:rPr lang="sk-SK" sz="1399" b="1" dirty="0">
                <a:solidFill>
                  <a:srgbClr val="FFFFFF"/>
                </a:solidFill>
                <a:latin typeface="CorpoS" pitchFamily="2" charset="0"/>
              </a:rPr>
              <a:t>Obsah </a:t>
            </a:r>
            <a:r>
              <a:rPr lang="de-DE" sz="1399" b="1" dirty="0">
                <a:solidFill>
                  <a:srgbClr val="FFFFFF"/>
                </a:solidFill>
                <a:latin typeface="CorpoS" pitchFamily="2" charset="0"/>
              </a:rPr>
              <a:t>:</a:t>
            </a:r>
          </a:p>
          <a:p>
            <a:pPr defTabSz="1218646"/>
            <a:endParaRPr lang="de-DE" sz="1399" dirty="0">
              <a:solidFill>
                <a:srgbClr val="FFFFFF"/>
              </a:solidFill>
              <a:latin typeface="CorpoS" pitchFamily="2" charset="0"/>
            </a:endParaRPr>
          </a:p>
          <a:p>
            <a:pPr marL="285607" indent="-285607" defTabSz="108841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k-SK" sz="1399" dirty="0">
                <a:solidFill>
                  <a:srgbClr val="FFFFFF"/>
                </a:solidFill>
                <a:latin typeface="Daimler CS" pitchFamily="2" charset="0"/>
                <a:cs typeface="Daimler CS"/>
              </a:rPr>
              <a:t>Rôzne v</a:t>
            </a:r>
            <a:r>
              <a:rPr lang="de-DE" sz="1399" dirty="0" err="1">
                <a:solidFill>
                  <a:srgbClr val="FFFFFF"/>
                </a:solidFill>
                <a:latin typeface="Daimler CS" pitchFamily="2" charset="0"/>
                <a:cs typeface="Daimler CS"/>
              </a:rPr>
              <a:t>ariant</a:t>
            </a:r>
            <a:r>
              <a:rPr lang="sk-SK" sz="1399" dirty="0">
                <a:solidFill>
                  <a:srgbClr val="FFFFFF"/>
                </a:solidFill>
                <a:latin typeface="Daimler CS" pitchFamily="2" charset="0"/>
                <a:cs typeface="Daimler CS"/>
              </a:rPr>
              <a:t>y</a:t>
            </a:r>
            <a:endParaRPr lang="de-DE" sz="1399" dirty="0">
              <a:solidFill>
                <a:srgbClr val="FFFFFF"/>
              </a:solidFill>
              <a:latin typeface="Daimler CS" pitchFamily="2" charset="0"/>
              <a:cs typeface="Daimler CS"/>
            </a:endParaRPr>
          </a:p>
          <a:p>
            <a:pPr marL="285607" indent="-285607" defTabSz="108841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k-SK" sz="1399" dirty="0">
                <a:solidFill>
                  <a:srgbClr val="FFFFFF"/>
                </a:solidFill>
                <a:latin typeface="Daimler CS" pitchFamily="2" charset="0"/>
                <a:cs typeface="Daimler CS"/>
              </a:rPr>
              <a:t>Balíčky aplikačných výbav</a:t>
            </a:r>
            <a:endParaRPr lang="de-DE" sz="1399" dirty="0">
              <a:solidFill>
                <a:srgbClr val="FFFFFF"/>
              </a:solidFill>
              <a:latin typeface="Daimler CS" pitchFamily="2" charset="0"/>
              <a:cs typeface="Daimler CS"/>
            </a:endParaRPr>
          </a:p>
          <a:p>
            <a:pPr marL="285607" indent="-285607" defTabSz="108841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1399" dirty="0" err="1">
                <a:solidFill>
                  <a:srgbClr val="FFFFFF"/>
                </a:solidFill>
                <a:latin typeface="Daimler CS" pitchFamily="2" charset="0"/>
                <a:cs typeface="Daimler CS"/>
              </a:rPr>
              <a:t>Apli</a:t>
            </a:r>
            <a:r>
              <a:rPr lang="sk-SK" sz="1399" dirty="0" err="1">
                <a:solidFill>
                  <a:srgbClr val="FFFFFF"/>
                </a:solidFill>
                <a:latin typeface="Daimler CS" pitchFamily="2" charset="0"/>
                <a:cs typeface="Daimler CS"/>
              </a:rPr>
              <a:t>kácie</a:t>
            </a:r>
            <a:r>
              <a:rPr lang="sk-SK" sz="1399" dirty="0">
                <a:solidFill>
                  <a:srgbClr val="FFFFFF"/>
                </a:solidFill>
                <a:latin typeface="Daimler CS" pitchFamily="2" charset="0"/>
                <a:cs typeface="Daimler CS"/>
              </a:rPr>
              <a:t> nadstavieb</a:t>
            </a:r>
            <a:r>
              <a:rPr lang="de-DE" sz="1399" dirty="0">
                <a:solidFill>
                  <a:srgbClr val="FFFFFF"/>
                </a:solidFill>
                <a:latin typeface="Daimler CS" pitchFamily="2" charset="0"/>
                <a:cs typeface="Daimler CS"/>
              </a:rPr>
              <a:t>,</a:t>
            </a:r>
            <a:r>
              <a:rPr lang="sk-SK" sz="1399" dirty="0">
                <a:solidFill>
                  <a:srgbClr val="FFFFFF"/>
                </a:solidFill>
                <a:latin typeface="Daimler CS" pitchFamily="2" charset="0"/>
                <a:cs typeface="Daimler CS"/>
              </a:rPr>
              <a:t>napr.</a:t>
            </a:r>
            <a:r>
              <a:rPr lang="de-DE" sz="1399" dirty="0">
                <a:solidFill>
                  <a:srgbClr val="FFFFFF"/>
                </a:solidFill>
                <a:latin typeface="Daimler CS" pitchFamily="2" charset="0"/>
                <a:cs typeface="Daimler CS"/>
              </a:rPr>
              <a:t> </a:t>
            </a:r>
            <a:r>
              <a:rPr lang="de-DE" sz="1399" dirty="0" err="1">
                <a:solidFill>
                  <a:srgbClr val="FFFFFF"/>
                </a:solidFill>
                <a:latin typeface="Daimler CS" pitchFamily="2" charset="0"/>
                <a:cs typeface="Daimler CS"/>
              </a:rPr>
              <a:t>mPTO</a:t>
            </a:r>
            <a:endParaRPr lang="de-DE" sz="1399" dirty="0">
              <a:solidFill>
                <a:srgbClr val="FFFFFF"/>
              </a:solidFill>
              <a:latin typeface="Daimler CS" pitchFamily="2" charset="0"/>
              <a:cs typeface="Daimler CS"/>
            </a:endParaRPr>
          </a:p>
          <a:p>
            <a:pPr marL="285607" indent="-285607" defTabSz="108841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1399" dirty="0" err="1">
                <a:solidFill>
                  <a:srgbClr val="FFFFFF"/>
                </a:solidFill>
                <a:latin typeface="Daimler CS" pitchFamily="2" charset="0"/>
                <a:cs typeface="Daimler CS"/>
              </a:rPr>
              <a:t>Ecosystem</a:t>
            </a:r>
            <a:endParaRPr lang="de-DE" sz="1399" dirty="0">
              <a:solidFill>
                <a:srgbClr val="FFFFFF"/>
              </a:solidFill>
              <a:latin typeface="Daimler CS" pitchFamily="2" charset="0"/>
              <a:cs typeface="Daimler CS"/>
            </a:endParaRPr>
          </a:p>
          <a:p>
            <a:pPr marL="285607" indent="-285607" defTabSz="108841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1399" dirty="0" err="1">
                <a:solidFill>
                  <a:srgbClr val="FFFFFF"/>
                </a:solidFill>
                <a:latin typeface="Daimler CS" pitchFamily="2" charset="0"/>
                <a:cs typeface="Daimler CS"/>
              </a:rPr>
              <a:t>Servi</a:t>
            </a:r>
            <a:r>
              <a:rPr lang="sk-SK" sz="1399" dirty="0" err="1">
                <a:solidFill>
                  <a:srgbClr val="FFFFFF"/>
                </a:solidFill>
                <a:latin typeface="Daimler CS" pitchFamily="2" charset="0"/>
                <a:cs typeface="Daimler CS"/>
              </a:rPr>
              <a:t>sné</a:t>
            </a:r>
            <a:r>
              <a:rPr lang="sk-SK" sz="1399" dirty="0">
                <a:solidFill>
                  <a:srgbClr val="FFFFFF"/>
                </a:solidFill>
                <a:latin typeface="Daimler CS" pitchFamily="2" charset="0"/>
                <a:cs typeface="Daimler CS"/>
              </a:rPr>
              <a:t> zmluvy</a:t>
            </a:r>
            <a:endParaRPr lang="de-DE" sz="1399" dirty="0">
              <a:solidFill>
                <a:srgbClr val="FFFFFF"/>
              </a:solidFill>
              <a:latin typeface="Daimler CS" pitchFamily="2" charset="0"/>
              <a:cs typeface="Daimler CS"/>
            </a:endParaRPr>
          </a:p>
          <a:p>
            <a:pPr defTabSz="1218646"/>
            <a:endParaRPr lang="de-DE" sz="1399" dirty="0">
              <a:solidFill>
                <a:srgbClr val="FFFFFF"/>
              </a:solidFill>
              <a:latin typeface="CorpoS" pitchFamily="2" charset="0"/>
            </a:endParaRPr>
          </a:p>
          <a:p>
            <a:pPr defTabSz="1218646"/>
            <a:endParaRPr lang="de-DE" sz="1399" dirty="0">
              <a:solidFill>
                <a:srgbClr val="FFFFFF"/>
              </a:solidFill>
              <a:latin typeface="CorpoS" pitchFamily="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406644" y="2493383"/>
            <a:ext cx="2398081" cy="3968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646"/>
            <a:r>
              <a:rPr lang="sk-SK" sz="1399" b="1" dirty="0">
                <a:solidFill>
                  <a:srgbClr val="FFFFFF"/>
                </a:solidFill>
                <a:latin typeface="CorpoS" pitchFamily="2" charset="0"/>
              </a:rPr>
              <a:t>Hlavné atribúty </a:t>
            </a:r>
            <a:r>
              <a:rPr lang="de-DE" sz="1399" b="1" dirty="0">
                <a:solidFill>
                  <a:srgbClr val="FFFFFF"/>
                </a:solidFill>
                <a:latin typeface="CorpoS" pitchFamily="2" charset="0"/>
              </a:rPr>
              <a:t>: </a:t>
            </a:r>
          </a:p>
          <a:p>
            <a:pPr defTabSz="1218646"/>
            <a:endParaRPr lang="de-DE" sz="1399" b="1" dirty="0">
              <a:solidFill>
                <a:srgbClr val="FFFFFF"/>
              </a:solidFill>
              <a:latin typeface="CorpoS" pitchFamily="2" charset="0"/>
            </a:endParaRPr>
          </a:p>
          <a:p>
            <a:pPr defTabSz="1218646"/>
            <a:r>
              <a:rPr lang="sk-SK" sz="1399" dirty="0">
                <a:solidFill>
                  <a:srgbClr val="FFFFFF"/>
                </a:solidFill>
                <a:latin typeface="CorpoS" pitchFamily="2" charset="0"/>
              </a:rPr>
              <a:t>Jazda s elektrickým vozidlom je efektívna, komfortná a jednoduchá</a:t>
            </a:r>
          </a:p>
          <a:p>
            <a:pPr defTabSz="1218646"/>
            <a:r>
              <a:rPr lang="sk-SK" sz="1399" dirty="0">
                <a:solidFill>
                  <a:srgbClr val="FFFFFF"/>
                </a:solidFill>
                <a:latin typeface="CorpoS" pitchFamily="2" charset="0"/>
              </a:rPr>
              <a:t>Vývoj od </a:t>
            </a:r>
            <a:r>
              <a:rPr lang="de-DE" sz="1399" dirty="0" err="1">
                <a:solidFill>
                  <a:srgbClr val="FFFFFF"/>
                </a:solidFill>
                <a:latin typeface="CorpoS" pitchFamily="2" charset="0"/>
              </a:rPr>
              <a:t>Canter</a:t>
            </a:r>
            <a:r>
              <a:rPr lang="de-DE" sz="1399" dirty="0">
                <a:solidFill>
                  <a:srgbClr val="FFFFFF"/>
                </a:solidFill>
                <a:latin typeface="CorpoS" pitchFamily="2" charset="0"/>
              </a:rPr>
              <a:t> </a:t>
            </a:r>
            <a:r>
              <a:rPr lang="sk-SK" sz="1399" dirty="0">
                <a:solidFill>
                  <a:srgbClr val="FFFFFF"/>
                </a:solidFill>
                <a:latin typeface="CorpoS" pitchFamily="2" charset="0"/>
              </a:rPr>
              <a:t>k</a:t>
            </a:r>
            <a:r>
              <a:rPr lang="de-DE" sz="1399" dirty="0">
                <a:solidFill>
                  <a:srgbClr val="FFFFFF"/>
                </a:solidFill>
                <a:latin typeface="CorpoS" pitchFamily="2" charset="0"/>
              </a:rPr>
              <a:t> </a:t>
            </a:r>
            <a:r>
              <a:rPr lang="de-DE" sz="1399" dirty="0" err="1">
                <a:solidFill>
                  <a:srgbClr val="FFFFFF"/>
                </a:solidFill>
                <a:latin typeface="CorpoS" pitchFamily="2" charset="0"/>
              </a:rPr>
              <a:t>eCanter</a:t>
            </a:r>
            <a:r>
              <a:rPr lang="sk-SK" sz="1399" dirty="0">
                <a:solidFill>
                  <a:srgbClr val="FFFFFF"/>
                </a:solidFill>
                <a:latin typeface="CorpoS" pitchFamily="2" charset="0"/>
              </a:rPr>
              <a:t> dôkazom kvalitného produktu po všetkých stránkach</a:t>
            </a:r>
            <a:endParaRPr lang="de-DE" sz="1399" dirty="0">
              <a:solidFill>
                <a:srgbClr val="FFFFFF"/>
              </a:solidFill>
              <a:latin typeface="CorpoS" pitchFamily="2" charset="0"/>
            </a:endParaRPr>
          </a:p>
          <a:p>
            <a:pPr defTabSz="1218646"/>
            <a:endParaRPr lang="de-DE" sz="1399" dirty="0">
              <a:solidFill>
                <a:srgbClr val="FFFFFF"/>
              </a:solidFill>
              <a:latin typeface="CorpoS" pitchFamily="2" charset="0"/>
            </a:endParaRPr>
          </a:p>
          <a:p>
            <a:pPr defTabSz="1218646"/>
            <a:r>
              <a:rPr lang="sk-SK" sz="1399" b="1" dirty="0">
                <a:solidFill>
                  <a:srgbClr val="FFFFFF"/>
                </a:solidFill>
                <a:latin typeface="CorpoS" pitchFamily="2" charset="0"/>
              </a:rPr>
              <a:t>Obsah </a:t>
            </a:r>
            <a:r>
              <a:rPr lang="de-DE" sz="1399" b="1" dirty="0">
                <a:solidFill>
                  <a:srgbClr val="FFFFFF"/>
                </a:solidFill>
                <a:latin typeface="CorpoS" pitchFamily="2" charset="0"/>
              </a:rPr>
              <a:t>:</a:t>
            </a:r>
          </a:p>
          <a:p>
            <a:pPr defTabSz="1218646"/>
            <a:endParaRPr lang="de-DE" sz="1399" dirty="0">
              <a:solidFill>
                <a:srgbClr val="FFFFFF"/>
              </a:solidFill>
              <a:latin typeface="CorpoS" pitchFamily="2" charset="0"/>
            </a:endParaRPr>
          </a:p>
          <a:p>
            <a:pPr marL="285607" indent="-285607" defTabSz="108841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1399" dirty="0">
                <a:solidFill>
                  <a:srgbClr val="FFFFFF"/>
                </a:solidFill>
                <a:latin typeface="Daimler CS" pitchFamily="2" charset="0"/>
                <a:cs typeface="Daimler CS"/>
              </a:rPr>
              <a:t>Re</a:t>
            </a:r>
            <a:r>
              <a:rPr lang="sk-SK" sz="1399" dirty="0" err="1">
                <a:solidFill>
                  <a:srgbClr val="FFFFFF"/>
                </a:solidFill>
                <a:latin typeface="Daimler CS" pitchFamily="2" charset="0"/>
                <a:cs typeface="Daimler CS"/>
              </a:rPr>
              <a:t>kuperačný</a:t>
            </a:r>
            <a:r>
              <a:rPr lang="sk-SK" sz="1399" dirty="0">
                <a:solidFill>
                  <a:srgbClr val="FFFFFF"/>
                </a:solidFill>
                <a:latin typeface="Daimler CS" pitchFamily="2" charset="0"/>
                <a:cs typeface="Daimler CS"/>
              </a:rPr>
              <a:t> modus</a:t>
            </a:r>
          </a:p>
          <a:p>
            <a:pPr marL="285607" indent="-285607" defTabSz="108841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k-SK" sz="1399" dirty="0">
                <a:solidFill>
                  <a:srgbClr val="FFFFFF"/>
                </a:solidFill>
                <a:latin typeface="Daimler CS" pitchFamily="2" charset="0"/>
                <a:cs typeface="Daimler CS"/>
              </a:rPr>
              <a:t>Hladká jemná jazda</a:t>
            </a:r>
            <a:endParaRPr lang="de-DE" sz="1399" dirty="0">
              <a:solidFill>
                <a:srgbClr val="FFFFFF"/>
              </a:solidFill>
              <a:latin typeface="Daimler CS" pitchFamily="2" charset="0"/>
              <a:cs typeface="Daimler CS"/>
            </a:endParaRPr>
          </a:p>
          <a:p>
            <a:pPr marL="285607" indent="-285607" defTabSz="108841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k-SK" sz="1399" dirty="0">
                <a:solidFill>
                  <a:srgbClr val="FFFFFF"/>
                </a:solidFill>
                <a:latin typeface="Daimler CS" pitchFamily="2" charset="0"/>
                <a:cs typeface="Daimler CS"/>
              </a:rPr>
              <a:t>Vylepšený displej a interiér</a:t>
            </a:r>
            <a:endParaRPr lang="de-DE" sz="1399" dirty="0">
              <a:solidFill>
                <a:srgbClr val="FFFFFF"/>
              </a:solidFill>
              <a:latin typeface="Daimler CS" pitchFamily="2" charset="0"/>
              <a:cs typeface="Daimler CS"/>
            </a:endParaRPr>
          </a:p>
          <a:p>
            <a:pPr marL="285607" indent="-285607" defTabSz="108841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k-SK" sz="1399" dirty="0">
                <a:solidFill>
                  <a:srgbClr val="FFFFFF"/>
                </a:solidFill>
                <a:latin typeface="Daimler CS" pitchFamily="2" charset="0"/>
                <a:cs typeface="Daimler CS"/>
              </a:rPr>
              <a:t>Jednoduchý p</a:t>
            </a:r>
            <a:r>
              <a:rPr lang="de-DE" sz="1399" dirty="0" err="1">
                <a:solidFill>
                  <a:srgbClr val="FFFFFF"/>
                </a:solidFill>
                <a:latin typeface="Daimler CS" pitchFamily="2" charset="0"/>
                <a:cs typeface="Daimler CS"/>
              </a:rPr>
              <a:t>roces</a:t>
            </a:r>
            <a:r>
              <a:rPr lang="sk-SK" sz="1399" dirty="0">
                <a:solidFill>
                  <a:srgbClr val="FFFFFF"/>
                </a:solidFill>
                <a:latin typeface="Daimler CS" pitchFamily="2" charset="0"/>
                <a:cs typeface="Daimler CS"/>
              </a:rPr>
              <a:t> nabíjania</a:t>
            </a:r>
            <a:endParaRPr lang="de-DE" sz="1399" dirty="0">
              <a:solidFill>
                <a:srgbClr val="FFFFFF"/>
              </a:solidFill>
              <a:latin typeface="Daimler CS" pitchFamily="2" charset="0"/>
              <a:cs typeface="Daimler CS"/>
            </a:endParaRPr>
          </a:p>
          <a:p>
            <a:pPr defTabSz="1218646"/>
            <a:endParaRPr lang="de-DE" sz="1399" dirty="0">
              <a:solidFill>
                <a:srgbClr val="FFFFFF"/>
              </a:solidFill>
              <a:latin typeface="CorpoS" pitchFamily="2" charset="0"/>
            </a:endParaRPr>
          </a:p>
          <a:p>
            <a:pPr defTabSz="1218646"/>
            <a:endParaRPr lang="de-DE" sz="1399" dirty="0">
              <a:solidFill>
                <a:srgbClr val="FFFFFF"/>
              </a:solidFill>
              <a:latin typeface="Corpo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214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7" imgH="348" progId="TCLayout.ActiveDocument.1">
                  <p:embed/>
                </p:oleObj>
              </mc:Choice>
              <mc:Fallback>
                <p:oleObj name="think-cell Folie" r:id="rId4" imgW="347" imgH="348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1113183" y="6172200"/>
            <a:ext cx="10917140" cy="608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3">
            <a:extLst>
              <a:ext uri="{FF2B5EF4-FFF2-40B4-BE49-F238E27FC236}">
                <a16:creationId xmlns:a16="http://schemas.microsoft.com/office/drawing/2014/main" id="{F36A165B-0985-4D49-B3D6-3F8C4DFB4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algn="r"/>
            <a:r>
              <a:rPr lang="en-GB" dirty="0">
                <a:latin typeface="Daimler CS" pitchFamily="2" charset="0"/>
              </a:rPr>
              <a:t> </a:t>
            </a:r>
            <a:fld id="{52531704-8F80-415D-BD2B-6B9991AE822F}" type="slidenum">
              <a:rPr lang="en-GB" smtClean="0">
                <a:latin typeface="Daimler CS" pitchFamily="2" charset="0"/>
              </a:rPr>
              <a:pPr algn="r"/>
              <a:t>2</a:t>
            </a:fld>
            <a:endParaRPr lang="en-GB" dirty="0">
              <a:latin typeface="Daimler CS" pitchFamily="2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134C0A4-13C5-8046-94C5-B8F9B0221497}"/>
              </a:ext>
            </a:extLst>
          </p:cNvPr>
          <p:cNvSpPr txBox="1">
            <a:spLocks/>
          </p:cNvSpPr>
          <p:nvPr/>
        </p:nvSpPr>
        <p:spPr>
          <a:xfrm>
            <a:off x="628324" y="286593"/>
            <a:ext cx="11153347" cy="869497"/>
          </a:xfrm>
          <a:prstGeom prst="rect">
            <a:avLst/>
          </a:prstGeom>
        </p:spPr>
        <p:txBody>
          <a:bodyPr/>
          <a:lstStyle>
            <a:lvl1pPr marL="0" indent="0" algn="l" defTabSz="1088959" rtl="0" eaLnBrk="1" latinLnBrk="0" hangingPunct="1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 sz="3500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198" dirty="0">
                <a:latin typeface="Daimler CS" pitchFamily="2" charset="0"/>
              </a:rPr>
              <a:t>ELE</a:t>
            </a:r>
            <a:r>
              <a:rPr lang="sk-SK" sz="3198" dirty="0">
                <a:latin typeface="Daimler CS" pitchFamily="2" charset="0"/>
              </a:rPr>
              <a:t>K</a:t>
            </a:r>
            <a:r>
              <a:rPr lang="de-DE" sz="3198" dirty="0">
                <a:latin typeface="Daimler CS" pitchFamily="2" charset="0"/>
              </a:rPr>
              <a:t>TRIC</a:t>
            </a:r>
            <a:r>
              <a:rPr lang="sk-SK" sz="3198" dirty="0">
                <a:latin typeface="Daimler CS" pitchFamily="2" charset="0"/>
              </a:rPr>
              <a:t>KÁ JAZDA S</a:t>
            </a:r>
            <a:r>
              <a:rPr lang="de-DE" sz="3198" dirty="0">
                <a:latin typeface="Daimler CS" pitchFamily="2" charset="0"/>
              </a:rPr>
              <a:t> </a:t>
            </a:r>
            <a:r>
              <a:rPr lang="de-DE" sz="3198" dirty="0" err="1">
                <a:latin typeface="Daimler CS" pitchFamily="2" charset="0"/>
              </a:rPr>
              <a:t>eCANTER</a:t>
            </a:r>
            <a:r>
              <a:rPr lang="de-DE" sz="3198" dirty="0">
                <a:latin typeface="Daimler CS" pitchFamily="2" charset="0"/>
              </a:rPr>
              <a:t> </a:t>
            </a:r>
            <a:r>
              <a:rPr lang="sk-SK" sz="3198" dirty="0">
                <a:latin typeface="Daimler CS" pitchFamily="2" charset="0"/>
              </a:rPr>
              <a:t>JE POHODLNÁ</a:t>
            </a:r>
            <a:endParaRPr lang="de-DE" sz="3198" dirty="0">
              <a:latin typeface="Daimler CS" pitchFamily="2" charset="0"/>
            </a:endParaRPr>
          </a:p>
          <a:p>
            <a:pPr>
              <a:lnSpc>
                <a:spcPct val="100000"/>
              </a:lnSpc>
            </a:pPr>
            <a:r>
              <a:rPr lang="sk-SK" sz="3198" b="1" dirty="0">
                <a:latin typeface="Daimler CS" pitchFamily="2" charset="0"/>
              </a:rPr>
              <a:t>INTERIÉR ORIENTOVANÝ NA VODIČA</a:t>
            </a:r>
            <a:endParaRPr lang="de-DE" sz="3198" b="1" dirty="0">
              <a:latin typeface="Daimler CS" pitchFamily="2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24" y="1403133"/>
            <a:ext cx="7372676" cy="491511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903" y="3801704"/>
            <a:ext cx="3774819" cy="251654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92920" y="1453933"/>
            <a:ext cx="4502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Daimler CS" pitchFamily="2" charset="0"/>
              </a:rPr>
              <a:t>DIGIT</a:t>
            </a:r>
            <a:r>
              <a:rPr lang="sk-SK" b="1" dirty="0">
                <a:solidFill>
                  <a:schemeClr val="bg1"/>
                </a:solidFill>
                <a:latin typeface="Daimler CS" pitchFamily="2" charset="0"/>
              </a:rPr>
              <a:t>ÁLNA PRÍSTROJOVÁ DOSKA</a:t>
            </a:r>
            <a:endParaRPr lang="de-DE" b="1" dirty="0">
              <a:solidFill>
                <a:schemeClr val="bg1"/>
              </a:solidFill>
              <a:latin typeface="Daimler CS" pitchFamily="2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8192003" y="3851167"/>
            <a:ext cx="3654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Daimler CS" pitchFamily="2" charset="0"/>
              </a:rPr>
              <a:t>ELE</a:t>
            </a:r>
            <a:r>
              <a:rPr lang="sk-SK" b="1" dirty="0">
                <a:solidFill>
                  <a:schemeClr val="bg1"/>
                </a:solidFill>
                <a:latin typeface="Daimler CS" pitchFamily="2" charset="0"/>
              </a:rPr>
              <a:t>K</a:t>
            </a:r>
            <a:r>
              <a:rPr lang="de-DE" b="1" dirty="0">
                <a:solidFill>
                  <a:schemeClr val="bg1"/>
                </a:solidFill>
                <a:latin typeface="Daimler CS" pitchFamily="2" charset="0"/>
              </a:rPr>
              <a:t>TR</a:t>
            </a:r>
            <a:r>
              <a:rPr lang="sk-SK" b="1" dirty="0">
                <a:solidFill>
                  <a:schemeClr val="bg1"/>
                </a:solidFill>
                <a:latin typeface="Daimler CS" pitchFamily="2" charset="0"/>
              </a:rPr>
              <a:t>. PARKOVACIA BRZDA</a:t>
            </a:r>
            <a:endParaRPr lang="de-DE" b="1" dirty="0">
              <a:solidFill>
                <a:schemeClr val="bg1"/>
              </a:solidFill>
              <a:latin typeface="Daimler CS" pitchFamily="2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>
          <a:xfrm>
            <a:off x="8153400" y="1402721"/>
            <a:ext cx="3775322" cy="2369180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8192003" y="1453933"/>
            <a:ext cx="2991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Daimler CS" pitchFamily="2" charset="0"/>
              </a:rPr>
              <a:t>SMART KEY</a:t>
            </a:r>
          </a:p>
        </p:txBody>
      </p:sp>
    </p:spTree>
    <p:extLst>
      <p:ext uri="{BB962C8B-B14F-4D97-AF65-F5344CB8AC3E}">
        <p14:creationId xmlns:p14="http://schemas.microsoft.com/office/powerpoint/2010/main" val="2639052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334194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7" imgH="348" progId="TCLayout.ActiveDocument.1">
                  <p:embed/>
                </p:oleObj>
              </mc:Choice>
              <mc:Fallback>
                <p:oleObj name="think-cell Folie" r:id="rId4" imgW="347" imgH="348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29" b="6452"/>
          <a:stretch/>
        </p:blipFill>
        <p:spPr>
          <a:xfrm>
            <a:off x="728225" y="1453933"/>
            <a:ext cx="11107876" cy="48377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13183" y="6291708"/>
            <a:ext cx="10722918" cy="489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3">
            <a:extLst>
              <a:ext uri="{FF2B5EF4-FFF2-40B4-BE49-F238E27FC236}">
                <a16:creationId xmlns:a16="http://schemas.microsoft.com/office/drawing/2014/main" id="{F36A165B-0985-4D49-B3D6-3F8C4DFB4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algn="r"/>
            <a:r>
              <a:rPr lang="en-GB" dirty="0">
                <a:latin typeface="Daimler CS" pitchFamily="2" charset="0"/>
              </a:rPr>
              <a:t> </a:t>
            </a:r>
            <a:fld id="{52531704-8F80-415D-BD2B-6B9991AE822F}" type="slidenum">
              <a:rPr lang="en-GB" smtClean="0">
                <a:latin typeface="Daimler CS" pitchFamily="2" charset="0"/>
              </a:rPr>
              <a:pPr algn="r"/>
              <a:t>3</a:t>
            </a:fld>
            <a:endParaRPr lang="en-GB" dirty="0">
              <a:latin typeface="Daimler CS" pitchFamily="2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134C0A4-13C5-8046-94C5-B8F9B0221497}"/>
              </a:ext>
            </a:extLst>
          </p:cNvPr>
          <p:cNvSpPr txBox="1">
            <a:spLocks/>
          </p:cNvSpPr>
          <p:nvPr/>
        </p:nvSpPr>
        <p:spPr>
          <a:xfrm>
            <a:off x="628324" y="286593"/>
            <a:ext cx="11153347" cy="869497"/>
          </a:xfrm>
          <a:prstGeom prst="rect">
            <a:avLst/>
          </a:prstGeom>
        </p:spPr>
        <p:txBody>
          <a:bodyPr/>
          <a:lstStyle>
            <a:lvl1pPr marL="0" indent="0" algn="l" defTabSz="1088959" rtl="0" eaLnBrk="1" latinLnBrk="0" hangingPunct="1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 sz="3500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198" dirty="0">
                <a:latin typeface="Daimler CS" pitchFamily="2" charset="0"/>
              </a:rPr>
              <a:t>ELE</a:t>
            </a:r>
            <a:r>
              <a:rPr lang="sk-SK" sz="3198" dirty="0">
                <a:latin typeface="Daimler CS" pitchFamily="2" charset="0"/>
              </a:rPr>
              <a:t>K</a:t>
            </a:r>
            <a:r>
              <a:rPr lang="de-DE" sz="3198" dirty="0">
                <a:latin typeface="Daimler CS" pitchFamily="2" charset="0"/>
              </a:rPr>
              <a:t>TRIC</a:t>
            </a:r>
            <a:r>
              <a:rPr lang="sk-SK" sz="3198" dirty="0">
                <a:latin typeface="Daimler CS" pitchFamily="2" charset="0"/>
              </a:rPr>
              <a:t>KÁ JAZDA S</a:t>
            </a:r>
            <a:r>
              <a:rPr lang="de-DE" sz="3198" dirty="0">
                <a:latin typeface="Daimler CS" pitchFamily="2" charset="0"/>
              </a:rPr>
              <a:t> </a:t>
            </a:r>
            <a:r>
              <a:rPr lang="de-DE" sz="3198" dirty="0" err="1">
                <a:latin typeface="Daimler CS" pitchFamily="2" charset="0"/>
              </a:rPr>
              <a:t>eCANTER</a:t>
            </a:r>
            <a:r>
              <a:rPr lang="de-DE" sz="3198" dirty="0">
                <a:latin typeface="Daimler CS" pitchFamily="2" charset="0"/>
              </a:rPr>
              <a:t> </a:t>
            </a:r>
            <a:r>
              <a:rPr lang="sk-SK" sz="3198" dirty="0">
                <a:latin typeface="Daimler CS" pitchFamily="2" charset="0"/>
              </a:rPr>
              <a:t>JE KOMFORTNÁ</a:t>
            </a:r>
            <a:endParaRPr lang="de-DE" sz="3198" dirty="0">
              <a:latin typeface="Daimler CS" pitchFamily="2" charset="0"/>
            </a:endParaRPr>
          </a:p>
          <a:p>
            <a:pPr>
              <a:lnSpc>
                <a:spcPct val="100000"/>
              </a:lnSpc>
            </a:pPr>
            <a:r>
              <a:rPr lang="de-DE" sz="3198" b="1">
                <a:latin typeface="Daimler CS" pitchFamily="2" charset="0"/>
              </a:rPr>
              <a:t>DIGIT</a:t>
            </a:r>
            <a:r>
              <a:rPr lang="sk-SK" sz="3198" b="1">
                <a:latin typeface="Daimler CS" pitchFamily="2" charset="0"/>
              </a:rPr>
              <a:t>Á</a:t>
            </a:r>
            <a:r>
              <a:rPr lang="de-DE" sz="3198" b="1">
                <a:latin typeface="Daimler CS" pitchFamily="2" charset="0"/>
              </a:rPr>
              <a:t>L</a:t>
            </a:r>
            <a:r>
              <a:rPr lang="sk-SK" sz="3198" b="1" dirty="0">
                <a:latin typeface="Daimler CS" pitchFamily="2" charset="0"/>
              </a:rPr>
              <a:t>NY</a:t>
            </a:r>
            <a:r>
              <a:rPr lang="de-DE" sz="3198" b="1" dirty="0">
                <a:latin typeface="Daimler CS" pitchFamily="2" charset="0"/>
              </a:rPr>
              <a:t> LCD </a:t>
            </a:r>
            <a:r>
              <a:rPr lang="sk-SK" sz="3198" b="1" dirty="0">
                <a:latin typeface="Daimler CS" pitchFamily="2" charset="0"/>
              </a:rPr>
              <a:t>PANEL</a:t>
            </a:r>
            <a:endParaRPr lang="de-DE" sz="3198" b="1" dirty="0">
              <a:latin typeface="Daimler CS" pitchFamily="2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328057" y="1817219"/>
            <a:ext cx="1803439" cy="516070"/>
          </a:xfrm>
          <a:prstGeom prst="rect">
            <a:avLst/>
          </a:prstGeom>
          <a:noFill/>
          <a:ln>
            <a:solidFill>
              <a:srgbClr val="22BC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1" name="Rechteck 100"/>
          <p:cNvSpPr/>
          <p:nvPr/>
        </p:nvSpPr>
        <p:spPr>
          <a:xfrm>
            <a:off x="8588263" y="1817218"/>
            <a:ext cx="2199479" cy="516071"/>
          </a:xfrm>
          <a:prstGeom prst="rect">
            <a:avLst/>
          </a:prstGeom>
          <a:noFill/>
          <a:ln>
            <a:solidFill>
              <a:srgbClr val="22BC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2" name="Rechteck 101"/>
          <p:cNvSpPr/>
          <p:nvPr/>
        </p:nvSpPr>
        <p:spPr>
          <a:xfrm>
            <a:off x="3233057" y="1817218"/>
            <a:ext cx="5214257" cy="675611"/>
          </a:xfrm>
          <a:prstGeom prst="rect">
            <a:avLst/>
          </a:prstGeom>
          <a:noFill/>
          <a:ln>
            <a:solidFill>
              <a:srgbClr val="22BC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4" name="Rechteck 103"/>
          <p:cNvSpPr/>
          <p:nvPr/>
        </p:nvSpPr>
        <p:spPr>
          <a:xfrm>
            <a:off x="1872343" y="2572738"/>
            <a:ext cx="8915399" cy="1182833"/>
          </a:xfrm>
          <a:prstGeom prst="rect">
            <a:avLst/>
          </a:prstGeom>
          <a:noFill/>
          <a:ln>
            <a:solidFill>
              <a:srgbClr val="22BC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5" name="Rechteck 104"/>
          <p:cNvSpPr/>
          <p:nvPr/>
        </p:nvSpPr>
        <p:spPr>
          <a:xfrm>
            <a:off x="534003" y="3376086"/>
            <a:ext cx="1695773" cy="2522941"/>
          </a:xfrm>
          <a:prstGeom prst="rect">
            <a:avLst/>
          </a:prstGeom>
          <a:noFill/>
          <a:ln>
            <a:solidFill>
              <a:srgbClr val="22BC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6" name="Rechteck 105"/>
          <p:cNvSpPr/>
          <p:nvPr/>
        </p:nvSpPr>
        <p:spPr>
          <a:xfrm>
            <a:off x="2341627" y="4909458"/>
            <a:ext cx="1326859" cy="992727"/>
          </a:xfrm>
          <a:prstGeom prst="rect">
            <a:avLst/>
          </a:prstGeom>
          <a:noFill/>
          <a:ln>
            <a:solidFill>
              <a:srgbClr val="22BC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7" name="Rechteck 106"/>
          <p:cNvSpPr/>
          <p:nvPr/>
        </p:nvSpPr>
        <p:spPr>
          <a:xfrm>
            <a:off x="10265229" y="3351416"/>
            <a:ext cx="1516442" cy="2522941"/>
          </a:xfrm>
          <a:prstGeom prst="rect">
            <a:avLst/>
          </a:prstGeom>
          <a:noFill/>
          <a:ln>
            <a:solidFill>
              <a:srgbClr val="22BC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8" name="Rechteck 107"/>
          <p:cNvSpPr/>
          <p:nvPr/>
        </p:nvSpPr>
        <p:spPr>
          <a:xfrm>
            <a:off x="5976257" y="3905477"/>
            <a:ext cx="2188029" cy="1091065"/>
          </a:xfrm>
          <a:prstGeom prst="rect">
            <a:avLst/>
          </a:prstGeom>
          <a:noFill/>
          <a:ln>
            <a:solidFill>
              <a:srgbClr val="22BC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136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1" grpId="0" animBg="1"/>
      <p:bldP spid="101" grpId="1" animBg="1"/>
      <p:bldP spid="102" grpId="0" animBg="1"/>
      <p:bldP spid="102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8" grpId="0" animBg="1"/>
      <p:bldP spid="10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970669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7" imgH="348" progId="TCLayout.ActiveDocument.1">
                  <p:embed/>
                </p:oleObj>
              </mc:Choice>
              <mc:Fallback>
                <p:oleObj name="think-cell Folie" r:id="rId4" imgW="347" imgH="348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hteck 11"/>
          <p:cNvSpPr/>
          <p:nvPr/>
        </p:nvSpPr>
        <p:spPr>
          <a:xfrm>
            <a:off x="7618204" y="1657211"/>
            <a:ext cx="3910049" cy="40102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AU" b="1" dirty="0">
              <a:solidFill>
                <a:schemeClr val="tx1"/>
              </a:solidFill>
              <a:latin typeface="Daimler CS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13183" y="6172200"/>
            <a:ext cx="10917140" cy="608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3">
            <a:extLst>
              <a:ext uri="{FF2B5EF4-FFF2-40B4-BE49-F238E27FC236}">
                <a16:creationId xmlns:a16="http://schemas.microsoft.com/office/drawing/2014/main" id="{F36A165B-0985-4D49-B3D6-3F8C4DFB4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algn="r"/>
            <a:r>
              <a:rPr lang="en-GB" dirty="0">
                <a:latin typeface="Daimler CS" pitchFamily="2" charset="0"/>
              </a:rPr>
              <a:t> </a:t>
            </a:r>
            <a:fld id="{52531704-8F80-415D-BD2B-6B9991AE822F}" type="slidenum">
              <a:rPr lang="en-GB" smtClean="0">
                <a:latin typeface="Daimler CS" pitchFamily="2" charset="0"/>
              </a:rPr>
              <a:pPr algn="r"/>
              <a:t>4</a:t>
            </a:fld>
            <a:endParaRPr lang="en-GB" dirty="0">
              <a:latin typeface="Daimler CS" pitchFamily="2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134C0A4-13C5-8046-94C5-B8F9B0221497}"/>
              </a:ext>
            </a:extLst>
          </p:cNvPr>
          <p:cNvSpPr txBox="1">
            <a:spLocks/>
          </p:cNvSpPr>
          <p:nvPr/>
        </p:nvSpPr>
        <p:spPr>
          <a:xfrm>
            <a:off x="628324" y="286593"/>
            <a:ext cx="11153347" cy="869497"/>
          </a:xfrm>
          <a:prstGeom prst="rect">
            <a:avLst/>
          </a:prstGeom>
        </p:spPr>
        <p:txBody>
          <a:bodyPr/>
          <a:lstStyle>
            <a:lvl1pPr marL="0" indent="0" algn="l" defTabSz="1088959" rtl="0" eaLnBrk="1" latinLnBrk="0" hangingPunct="1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 sz="3500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198" dirty="0">
                <a:latin typeface="Daimler CS" pitchFamily="2" charset="0"/>
              </a:rPr>
              <a:t>ELE</a:t>
            </a:r>
            <a:r>
              <a:rPr lang="sk-SK" sz="3198" dirty="0">
                <a:latin typeface="Daimler CS" pitchFamily="2" charset="0"/>
              </a:rPr>
              <a:t>K</a:t>
            </a:r>
            <a:r>
              <a:rPr lang="de-DE" sz="3198" dirty="0">
                <a:latin typeface="Daimler CS" pitchFamily="2" charset="0"/>
              </a:rPr>
              <a:t>TRIC</a:t>
            </a:r>
            <a:r>
              <a:rPr lang="sk-SK" sz="3198" dirty="0">
                <a:latin typeface="Daimler CS" pitchFamily="2" charset="0"/>
              </a:rPr>
              <a:t>KÁ JAZDA S</a:t>
            </a:r>
            <a:r>
              <a:rPr lang="de-DE" sz="3198" dirty="0">
                <a:latin typeface="Daimler CS" pitchFamily="2" charset="0"/>
              </a:rPr>
              <a:t> </a:t>
            </a:r>
            <a:r>
              <a:rPr lang="de-DE" sz="3198" dirty="0" err="1">
                <a:latin typeface="Daimler CS" pitchFamily="2" charset="0"/>
              </a:rPr>
              <a:t>eCANTER</a:t>
            </a:r>
            <a:r>
              <a:rPr lang="de-DE" sz="3198" dirty="0">
                <a:latin typeface="Daimler CS" pitchFamily="2" charset="0"/>
              </a:rPr>
              <a:t> </a:t>
            </a:r>
            <a:r>
              <a:rPr lang="sk-SK" sz="3198" dirty="0">
                <a:latin typeface="Daimler CS" pitchFamily="2" charset="0"/>
              </a:rPr>
              <a:t>JE KOMFORTNÁ</a:t>
            </a:r>
            <a:endParaRPr lang="de-DE" sz="3198" dirty="0">
              <a:latin typeface="Daimler CS" pitchFamily="2" charset="0"/>
            </a:endParaRPr>
          </a:p>
          <a:p>
            <a:pPr>
              <a:lnSpc>
                <a:spcPct val="100000"/>
              </a:lnSpc>
            </a:pPr>
            <a:r>
              <a:rPr lang="de-DE" sz="3198" b="1" dirty="0">
                <a:latin typeface="Daimler CS" pitchFamily="2" charset="0"/>
              </a:rPr>
              <a:t>INTUIT</a:t>
            </a:r>
            <a:r>
              <a:rPr lang="sk-SK" sz="3198" b="1" dirty="0">
                <a:latin typeface="Daimler CS" pitchFamily="2" charset="0"/>
              </a:rPr>
              <a:t>ÍVNY KONCEPT OVLÁDANIA</a:t>
            </a:r>
            <a:endParaRPr lang="de-DE" sz="3198" b="1" dirty="0">
              <a:latin typeface="Daimler CS" pitchFamily="2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628324" y="1825627"/>
            <a:ext cx="518827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5309" indent="-285750">
              <a:buFont typeface="Wingdings" panose="05000000000000000000" pitchFamily="2" charset="2"/>
              <a:buChar char="§"/>
              <a:defRPr/>
            </a:pPr>
            <a:r>
              <a:rPr lang="en-US" sz="2800" kern="0" dirty="0">
                <a:solidFill>
                  <a:schemeClr val="bg1"/>
                </a:solidFill>
                <a:latin typeface="Daimler CS" pitchFamily="2" charset="0"/>
              </a:rPr>
              <a:t>Single-speed and no gear change or clutch operation required</a:t>
            </a:r>
          </a:p>
          <a:p>
            <a:pPr marL="395309" indent="-285750">
              <a:buFont typeface="Wingdings" panose="05000000000000000000" pitchFamily="2" charset="2"/>
              <a:buChar char="§"/>
              <a:defRPr/>
            </a:pPr>
            <a:endParaRPr lang="en-US" sz="2800" kern="0" dirty="0">
              <a:solidFill>
                <a:schemeClr val="bg1"/>
              </a:solidFill>
              <a:latin typeface="Daimler CS" pitchFamily="2" charset="0"/>
            </a:endParaRPr>
          </a:p>
          <a:p>
            <a:pPr marL="395309" indent="-285750">
              <a:buFont typeface="Wingdings" panose="05000000000000000000" pitchFamily="2" charset="2"/>
              <a:buChar char="§"/>
              <a:defRPr/>
            </a:pPr>
            <a:r>
              <a:rPr lang="en-US" sz="2800" kern="0" dirty="0">
                <a:solidFill>
                  <a:schemeClr val="bg1"/>
                </a:solidFill>
                <a:latin typeface="Daimler CS" pitchFamily="2" charset="0"/>
              </a:rPr>
              <a:t>No gearshift interruptions</a:t>
            </a:r>
          </a:p>
          <a:p>
            <a:pPr marL="395309" indent="-285750">
              <a:buFont typeface="Wingdings" panose="05000000000000000000" pitchFamily="2" charset="2"/>
              <a:buChar char="§"/>
              <a:defRPr/>
            </a:pPr>
            <a:endParaRPr lang="en-US" sz="2800" kern="0" dirty="0">
              <a:solidFill>
                <a:schemeClr val="bg1"/>
              </a:solidFill>
              <a:latin typeface="Daimler CS" pitchFamily="2" charset="0"/>
            </a:endParaRPr>
          </a:p>
          <a:p>
            <a:pPr marL="395309" indent="-285750">
              <a:buFont typeface="Wingdings" panose="05000000000000000000" pitchFamily="2" charset="2"/>
              <a:buChar char="§"/>
              <a:defRPr/>
            </a:pPr>
            <a:r>
              <a:rPr lang="en-US" sz="2800" kern="0" dirty="0">
                <a:solidFill>
                  <a:schemeClr val="bg1"/>
                </a:solidFill>
                <a:latin typeface="Daimler CS" pitchFamily="2" charset="0"/>
              </a:rPr>
              <a:t>Quiet, smooth, nimble driving, and better ride comfort</a:t>
            </a:r>
          </a:p>
          <a:p>
            <a:pPr marL="109559">
              <a:defRPr/>
            </a:pPr>
            <a:endParaRPr lang="en-US" kern="0" dirty="0">
              <a:solidFill>
                <a:prstClr val="black"/>
              </a:solidFill>
              <a:latin typeface="Daimler CS" pitchFamily="2" charset="0"/>
            </a:endParaRPr>
          </a:p>
          <a:p>
            <a:pPr marL="109559">
              <a:defRPr/>
            </a:pPr>
            <a:endParaRPr lang="en-US" sz="2400" kern="0" dirty="0">
              <a:solidFill>
                <a:prstClr val="black"/>
              </a:solidFill>
              <a:latin typeface="Daimler CS" pitchFamily="2" charset="0"/>
            </a:endParaRPr>
          </a:p>
          <a:p>
            <a:pPr marL="109559">
              <a:defRPr/>
            </a:pPr>
            <a:r>
              <a:rPr lang="en-US" sz="2800" kern="0" dirty="0">
                <a:solidFill>
                  <a:schemeClr val="bg1"/>
                </a:solidFill>
                <a:latin typeface="Daimler CS" pitchFamily="2" charset="0"/>
                <a:sym typeface="Wingdings" panose="05000000000000000000" pitchFamily="2" charset="2"/>
              </a:rPr>
              <a:t>a plus in comfort for all drivers</a:t>
            </a:r>
            <a:endParaRPr lang="en-US" sz="2800" kern="0" dirty="0">
              <a:solidFill>
                <a:schemeClr val="bg1"/>
              </a:solidFill>
              <a:latin typeface="Daimler CS" pitchFamily="2" charset="0"/>
            </a:endParaRPr>
          </a:p>
          <a:p>
            <a:pPr marL="109559">
              <a:defRPr/>
            </a:pPr>
            <a:endParaRPr lang="en-US" kern="0" dirty="0">
              <a:solidFill>
                <a:prstClr val="black"/>
              </a:solidFill>
              <a:latin typeface="Daimler CS" pitchFamily="2" charset="0"/>
            </a:endParaRPr>
          </a:p>
          <a:p>
            <a:pPr marL="395309" indent="-285750">
              <a:buFont typeface="Wingdings" panose="05000000000000000000" pitchFamily="2" charset="2"/>
              <a:buChar char="§"/>
              <a:defRPr/>
            </a:pPr>
            <a:endParaRPr lang="en-US" kern="0" dirty="0">
              <a:solidFill>
                <a:prstClr val="black"/>
              </a:solidFill>
              <a:latin typeface="Daimler CS" pitchFamily="2" charset="0"/>
            </a:endParaRP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324" y="1660848"/>
            <a:ext cx="6768144" cy="4511352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2812774" y="3211996"/>
            <a:ext cx="318052" cy="318052"/>
          </a:xfrm>
          <a:prstGeom prst="ellipse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1</a:t>
            </a:r>
          </a:p>
        </p:txBody>
      </p:sp>
      <p:sp>
        <p:nvSpPr>
          <p:cNvPr id="11" name="Ellipse 10"/>
          <p:cNvSpPr/>
          <p:nvPr/>
        </p:nvSpPr>
        <p:spPr>
          <a:xfrm>
            <a:off x="7869846" y="1840427"/>
            <a:ext cx="318052" cy="318052"/>
          </a:xfrm>
          <a:prstGeom prst="ellipse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1</a:t>
            </a:r>
          </a:p>
        </p:txBody>
      </p:sp>
      <p:sp>
        <p:nvSpPr>
          <p:cNvPr id="13" name="Ellipse 12"/>
          <p:cNvSpPr/>
          <p:nvPr/>
        </p:nvSpPr>
        <p:spPr>
          <a:xfrm>
            <a:off x="4760109" y="3274084"/>
            <a:ext cx="318052" cy="318052"/>
          </a:xfrm>
          <a:prstGeom prst="ellipse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2</a:t>
            </a:r>
          </a:p>
        </p:txBody>
      </p:sp>
      <p:sp>
        <p:nvSpPr>
          <p:cNvPr id="14" name="Ellipse 13"/>
          <p:cNvSpPr/>
          <p:nvPr/>
        </p:nvSpPr>
        <p:spPr>
          <a:xfrm>
            <a:off x="7869846" y="2625153"/>
            <a:ext cx="318052" cy="318052"/>
          </a:xfrm>
          <a:prstGeom prst="ellipse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2</a:t>
            </a:r>
          </a:p>
        </p:txBody>
      </p:sp>
      <p:sp>
        <p:nvSpPr>
          <p:cNvPr id="15" name="Ellipse 14"/>
          <p:cNvSpPr/>
          <p:nvPr/>
        </p:nvSpPr>
        <p:spPr>
          <a:xfrm>
            <a:off x="2778908" y="4250580"/>
            <a:ext cx="318052" cy="318052"/>
          </a:xfrm>
          <a:prstGeom prst="ellipse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3</a:t>
            </a:r>
          </a:p>
        </p:txBody>
      </p:sp>
      <p:sp>
        <p:nvSpPr>
          <p:cNvPr id="16" name="Ellipse 15"/>
          <p:cNvSpPr/>
          <p:nvPr/>
        </p:nvSpPr>
        <p:spPr>
          <a:xfrm>
            <a:off x="4788330" y="4307019"/>
            <a:ext cx="318052" cy="318052"/>
          </a:xfrm>
          <a:prstGeom prst="ellipse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4</a:t>
            </a:r>
          </a:p>
        </p:txBody>
      </p:sp>
      <p:sp>
        <p:nvSpPr>
          <p:cNvPr id="17" name="Ellipse 16"/>
          <p:cNvSpPr/>
          <p:nvPr/>
        </p:nvSpPr>
        <p:spPr>
          <a:xfrm>
            <a:off x="5177798" y="3827241"/>
            <a:ext cx="318052" cy="318052"/>
          </a:xfrm>
          <a:prstGeom prst="ellipse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5</a:t>
            </a:r>
          </a:p>
        </p:txBody>
      </p:sp>
      <p:sp>
        <p:nvSpPr>
          <p:cNvPr id="18" name="Ellipse 17"/>
          <p:cNvSpPr/>
          <p:nvPr/>
        </p:nvSpPr>
        <p:spPr>
          <a:xfrm>
            <a:off x="2519262" y="3753861"/>
            <a:ext cx="318052" cy="318052"/>
          </a:xfrm>
          <a:prstGeom prst="ellipse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5</a:t>
            </a:r>
          </a:p>
        </p:txBody>
      </p:sp>
      <p:sp>
        <p:nvSpPr>
          <p:cNvPr id="19" name="Ellipse 18"/>
          <p:cNvSpPr/>
          <p:nvPr/>
        </p:nvSpPr>
        <p:spPr>
          <a:xfrm>
            <a:off x="3964238" y="2952353"/>
            <a:ext cx="318052" cy="318052"/>
          </a:xfrm>
          <a:prstGeom prst="ellipse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6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8357200" y="1769671"/>
            <a:ext cx="3586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Daimler CS" pitchFamily="2" charset="0"/>
              </a:rPr>
              <a:t>Tlačidlo „</a:t>
            </a:r>
            <a:r>
              <a:rPr lang="de-DE" dirty="0">
                <a:latin typeface="Daimler CS" pitchFamily="2" charset="0"/>
              </a:rPr>
              <a:t>Home</a:t>
            </a:r>
            <a:r>
              <a:rPr lang="sk-SK" dirty="0">
                <a:latin typeface="Daimler CS" pitchFamily="2" charset="0"/>
              </a:rPr>
              <a:t>“ – návrat na hlavnú stránku</a:t>
            </a:r>
            <a:endParaRPr lang="de-DE" dirty="0">
              <a:latin typeface="Daimler CS" pitchFamily="2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8357200" y="2601538"/>
            <a:ext cx="3315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Daimler CS" pitchFamily="2" charset="0"/>
              </a:rPr>
              <a:t>Tlačidlo „</a:t>
            </a:r>
            <a:r>
              <a:rPr lang="de-DE" dirty="0">
                <a:latin typeface="Daimler CS" pitchFamily="2" charset="0"/>
              </a:rPr>
              <a:t>Return</a:t>
            </a:r>
            <a:r>
              <a:rPr lang="sk-SK" dirty="0">
                <a:latin typeface="Daimler CS" pitchFamily="2" charset="0"/>
              </a:rPr>
              <a:t>“</a:t>
            </a:r>
            <a:r>
              <a:rPr lang="de-DE" dirty="0">
                <a:latin typeface="Daimler CS" pitchFamily="2" charset="0"/>
              </a:rPr>
              <a:t> </a:t>
            </a:r>
            <a:r>
              <a:rPr lang="sk-SK" dirty="0">
                <a:latin typeface="Daimler CS" pitchFamily="2" charset="0"/>
              </a:rPr>
              <a:t>– návrat na predchádzajúcu úroveň</a:t>
            </a:r>
            <a:endParaRPr lang="de-DE" dirty="0">
              <a:latin typeface="Daimler CS" pitchFamily="2" charset="0"/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7869846" y="3432457"/>
            <a:ext cx="318052" cy="318052"/>
          </a:xfrm>
          <a:prstGeom prst="ellipse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3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8357200" y="3433405"/>
            <a:ext cx="3315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Daimler CS" pitchFamily="2" charset="0"/>
              </a:rPr>
              <a:t>Rýchle</a:t>
            </a:r>
            <a:r>
              <a:rPr lang="de-DE" dirty="0">
                <a:latin typeface="Daimler CS" pitchFamily="2" charset="0"/>
              </a:rPr>
              <a:t> menu</a:t>
            </a:r>
          </a:p>
        </p:txBody>
      </p:sp>
      <p:sp>
        <p:nvSpPr>
          <p:cNvPr id="25" name="Ellipse 24"/>
          <p:cNvSpPr/>
          <p:nvPr/>
        </p:nvSpPr>
        <p:spPr>
          <a:xfrm>
            <a:off x="7869846" y="4002692"/>
            <a:ext cx="318052" cy="318052"/>
          </a:xfrm>
          <a:prstGeom prst="ellipse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4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8357200" y="3988273"/>
            <a:ext cx="3315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Daimler CS" pitchFamily="2" charset="0"/>
              </a:rPr>
              <a:t>Tlačidlo „</a:t>
            </a:r>
            <a:r>
              <a:rPr lang="de-DE" dirty="0">
                <a:latin typeface="Daimler CS" pitchFamily="2" charset="0"/>
              </a:rPr>
              <a:t>Memory</a:t>
            </a:r>
            <a:r>
              <a:rPr lang="sk-SK" dirty="0">
                <a:latin typeface="Daimler CS" pitchFamily="2" charset="0"/>
              </a:rPr>
              <a:t>“</a:t>
            </a:r>
            <a:endParaRPr lang="de-DE" dirty="0">
              <a:latin typeface="Daimler CS" pitchFamily="2" charset="0"/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7869846" y="4550349"/>
            <a:ext cx="318052" cy="318052"/>
          </a:xfrm>
          <a:prstGeom prst="ellipse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5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8357200" y="4543141"/>
            <a:ext cx="3315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Daimler CS" pitchFamily="2" charset="0"/>
              </a:rPr>
              <a:t>Pravé/ľavé tlačidlo </a:t>
            </a:r>
            <a:endParaRPr lang="en-AU" dirty="0">
              <a:latin typeface="Daimler CS" pitchFamily="2" charset="0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7869846" y="5120586"/>
            <a:ext cx="318052" cy="318052"/>
          </a:xfrm>
          <a:prstGeom prst="ellipse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6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8357200" y="5098008"/>
            <a:ext cx="3315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Daimler CS" pitchFamily="2" charset="0"/>
              </a:rPr>
              <a:t>Tlačidlo výberu</a:t>
            </a:r>
            <a:endParaRPr lang="en-AU" dirty="0">
              <a:latin typeface="Daimler C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314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92399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7" imgH="348" progId="TCLayout.ActiveDocument.1">
                  <p:embed/>
                </p:oleObj>
              </mc:Choice>
              <mc:Fallback>
                <p:oleObj name="think-cell Folie" r:id="rId4" imgW="347" imgH="34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Foliennummernplatzhalter 3">
            <a:extLst>
              <a:ext uri="{FF2B5EF4-FFF2-40B4-BE49-F238E27FC236}">
                <a16:creationId xmlns:a16="http://schemas.microsoft.com/office/drawing/2014/main" id="{F36A165B-0985-4D49-B3D6-3F8C4DFB4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algn="r"/>
            <a:r>
              <a:rPr lang="en-GB" dirty="0">
                <a:latin typeface="Daimler CS" pitchFamily="2" charset="0"/>
              </a:rPr>
              <a:t> </a:t>
            </a:r>
            <a:fld id="{52531704-8F80-415D-BD2B-6B9991AE822F}" type="slidenum">
              <a:rPr lang="en-GB" smtClean="0">
                <a:latin typeface="Daimler CS" pitchFamily="2" charset="0"/>
              </a:rPr>
              <a:pPr algn="r"/>
              <a:t>5</a:t>
            </a:fld>
            <a:endParaRPr lang="en-GB" dirty="0">
              <a:latin typeface="Daimler CS" pitchFamily="2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134C0A4-13C5-8046-94C5-B8F9B0221497}"/>
              </a:ext>
            </a:extLst>
          </p:cNvPr>
          <p:cNvSpPr txBox="1">
            <a:spLocks/>
          </p:cNvSpPr>
          <p:nvPr/>
        </p:nvSpPr>
        <p:spPr>
          <a:xfrm>
            <a:off x="628324" y="286593"/>
            <a:ext cx="11153347" cy="869497"/>
          </a:xfrm>
          <a:prstGeom prst="rect">
            <a:avLst/>
          </a:prstGeom>
        </p:spPr>
        <p:txBody>
          <a:bodyPr/>
          <a:lstStyle>
            <a:lvl1pPr marL="0" indent="0" algn="l" defTabSz="1088959" rtl="0" eaLnBrk="1" latinLnBrk="0" hangingPunct="1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 sz="3500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198" dirty="0">
                <a:latin typeface="Daimler CS" pitchFamily="2" charset="0"/>
              </a:rPr>
              <a:t>ELE</a:t>
            </a:r>
            <a:r>
              <a:rPr lang="sk-SK" sz="3198" dirty="0">
                <a:latin typeface="Daimler CS" pitchFamily="2" charset="0"/>
              </a:rPr>
              <a:t>K</a:t>
            </a:r>
            <a:r>
              <a:rPr lang="de-DE" sz="3198" dirty="0">
                <a:latin typeface="Daimler CS" pitchFamily="2" charset="0"/>
              </a:rPr>
              <a:t>TRIC</a:t>
            </a:r>
            <a:r>
              <a:rPr lang="sk-SK" sz="3198" dirty="0">
                <a:latin typeface="Daimler CS" pitchFamily="2" charset="0"/>
              </a:rPr>
              <a:t>KÁ JAZDA S</a:t>
            </a:r>
            <a:r>
              <a:rPr lang="de-DE" sz="3198" dirty="0">
                <a:latin typeface="Daimler CS" pitchFamily="2" charset="0"/>
              </a:rPr>
              <a:t> </a:t>
            </a:r>
            <a:r>
              <a:rPr lang="de-DE" sz="3198" dirty="0" err="1">
                <a:latin typeface="Daimler CS" pitchFamily="2" charset="0"/>
              </a:rPr>
              <a:t>eCANTER</a:t>
            </a:r>
            <a:r>
              <a:rPr lang="de-DE" sz="3198" dirty="0">
                <a:latin typeface="Daimler CS" pitchFamily="2" charset="0"/>
              </a:rPr>
              <a:t> </a:t>
            </a:r>
            <a:r>
              <a:rPr lang="sk-SK" sz="3198" dirty="0">
                <a:latin typeface="Daimler CS" pitchFamily="2" charset="0"/>
              </a:rPr>
              <a:t>JE KOMFORTNÁ</a:t>
            </a:r>
            <a:endParaRPr lang="de-DE" sz="3198" dirty="0">
              <a:latin typeface="Daimler CS" pitchFamily="2" charset="0"/>
            </a:endParaRPr>
          </a:p>
          <a:p>
            <a:pPr>
              <a:lnSpc>
                <a:spcPct val="100000"/>
              </a:lnSpc>
            </a:pPr>
            <a:r>
              <a:rPr lang="sk-SK" sz="3198" b="1" dirty="0">
                <a:latin typeface="Daimler CS" pitchFamily="2" charset="0"/>
              </a:rPr>
              <a:t>Ohrev kabíny – komplexný balíček</a:t>
            </a:r>
            <a:endParaRPr lang="de-DE" sz="3198" b="1" dirty="0">
              <a:latin typeface="Daimler CS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13183" y="6130456"/>
            <a:ext cx="10917140" cy="650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6"/>
          <a:srcRect l="2483" t="6366" r="49729" b="26800"/>
          <a:stretch/>
        </p:blipFill>
        <p:spPr>
          <a:xfrm>
            <a:off x="769257" y="1509484"/>
            <a:ext cx="7199085" cy="4814973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3120572" y="2583543"/>
            <a:ext cx="275772" cy="261257"/>
          </a:xfrm>
          <a:prstGeom prst="ellipse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1</a:t>
            </a:r>
          </a:p>
        </p:txBody>
      </p:sp>
      <p:sp>
        <p:nvSpPr>
          <p:cNvPr id="8" name="Ellipse 7"/>
          <p:cNvSpPr/>
          <p:nvPr/>
        </p:nvSpPr>
        <p:spPr>
          <a:xfrm>
            <a:off x="3715658" y="2550472"/>
            <a:ext cx="275772" cy="261257"/>
          </a:xfrm>
          <a:prstGeom prst="ellipse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2</a:t>
            </a:r>
          </a:p>
        </p:txBody>
      </p:sp>
      <p:sp>
        <p:nvSpPr>
          <p:cNvPr id="9" name="Ellipse 8"/>
          <p:cNvSpPr/>
          <p:nvPr/>
        </p:nvSpPr>
        <p:spPr>
          <a:xfrm>
            <a:off x="4356894" y="2524772"/>
            <a:ext cx="275772" cy="261257"/>
          </a:xfrm>
          <a:prstGeom prst="ellipse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3</a:t>
            </a:r>
          </a:p>
        </p:txBody>
      </p:sp>
      <p:sp>
        <p:nvSpPr>
          <p:cNvPr id="10" name="Ellipse 9"/>
          <p:cNvSpPr/>
          <p:nvPr/>
        </p:nvSpPr>
        <p:spPr>
          <a:xfrm>
            <a:off x="4917962" y="2487882"/>
            <a:ext cx="275772" cy="261257"/>
          </a:xfrm>
          <a:prstGeom prst="ellipse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4</a:t>
            </a:r>
          </a:p>
        </p:txBody>
      </p:sp>
      <p:sp>
        <p:nvSpPr>
          <p:cNvPr id="11" name="Rechteck 10"/>
          <p:cNvSpPr/>
          <p:nvPr/>
        </p:nvSpPr>
        <p:spPr>
          <a:xfrm>
            <a:off x="8445995" y="1509484"/>
            <a:ext cx="3335676" cy="343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AU" sz="700" b="1" dirty="0">
              <a:solidFill>
                <a:schemeClr val="tx1"/>
              </a:solidFill>
              <a:latin typeface="Daimler CS" pitchFamily="2" charset="0"/>
            </a:endParaRPr>
          </a:p>
          <a:p>
            <a:pPr algn="ctr"/>
            <a:r>
              <a:rPr lang="en-AU" b="1" dirty="0">
                <a:solidFill>
                  <a:schemeClr val="tx1"/>
                </a:solidFill>
                <a:latin typeface="Daimler CS" pitchFamily="2" charset="0"/>
              </a:rPr>
              <a:t>FEATURES</a:t>
            </a:r>
          </a:p>
        </p:txBody>
      </p:sp>
      <p:sp>
        <p:nvSpPr>
          <p:cNvPr id="12" name="Ellipse 11"/>
          <p:cNvSpPr/>
          <p:nvPr/>
        </p:nvSpPr>
        <p:spPr>
          <a:xfrm>
            <a:off x="8604153" y="2294246"/>
            <a:ext cx="318052" cy="318052"/>
          </a:xfrm>
          <a:prstGeom prst="ellipse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1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8974018" y="2273962"/>
            <a:ext cx="2559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Daimler CS" pitchFamily="2" charset="0"/>
              </a:rPr>
              <a:t>Ohrev čelného skla</a:t>
            </a:r>
            <a:endParaRPr lang="de-DE" dirty="0">
              <a:latin typeface="Daimler CS" pitchFamily="2" charset="0"/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8604153" y="2940577"/>
            <a:ext cx="318052" cy="318052"/>
          </a:xfrm>
          <a:prstGeom prst="ellipse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2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8974018" y="2933733"/>
            <a:ext cx="2375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Daimler CS" pitchFamily="2" charset="0"/>
              </a:rPr>
              <a:t>Ohrev sedadla vodiča</a:t>
            </a:r>
            <a:endParaRPr lang="de-DE" dirty="0">
              <a:latin typeface="Daimler CS" pitchFamily="2" charset="0"/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8604153" y="3575918"/>
            <a:ext cx="318052" cy="318052"/>
          </a:xfrm>
          <a:prstGeom prst="ellipse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3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8974018" y="3558993"/>
            <a:ext cx="2559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Daimler CS" pitchFamily="2" charset="0"/>
              </a:rPr>
              <a:t>Ohrev volantu</a:t>
            </a:r>
            <a:endParaRPr lang="de-DE" dirty="0">
              <a:latin typeface="Daimler CS" pitchFamily="2" charset="0"/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8604153" y="4253567"/>
            <a:ext cx="318052" cy="318052"/>
          </a:xfrm>
          <a:prstGeom prst="ellipse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4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8974018" y="4236642"/>
            <a:ext cx="2559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Daimler CS" pitchFamily="2" charset="0"/>
              </a:rPr>
              <a:t>PTC </a:t>
            </a:r>
            <a:r>
              <a:rPr lang="sk-SK" dirty="0">
                <a:latin typeface="Daimler CS" pitchFamily="2" charset="0"/>
              </a:rPr>
              <a:t>vypnutie ohrevu</a:t>
            </a:r>
            <a:endParaRPr lang="de-DE" dirty="0">
              <a:latin typeface="Daimler CS" pitchFamily="2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8445996" y="5006043"/>
            <a:ext cx="3335676" cy="891911"/>
          </a:xfrm>
          <a:prstGeom prst="rect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>
                <a:latin typeface="Daimler CS" pitchFamily="2" charset="0"/>
              </a:rPr>
              <a:t>Predĺženie jazdy až o 20%</a:t>
            </a:r>
            <a:endParaRPr lang="en-AU" b="1" dirty="0">
              <a:latin typeface="Daimler C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61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liennummernplatzhalter 3">
            <a:extLst>
              <a:ext uri="{FF2B5EF4-FFF2-40B4-BE49-F238E27FC236}">
                <a16:creationId xmlns:a16="http://schemas.microsoft.com/office/drawing/2014/main" id="{F36A165B-0985-4D49-B3D6-3F8C4DFB4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algn="r"/>
            <a:r>
              <a:rPr lang="en-GB" dirty="0">
                <a:latin typeface="Daimler CS" pitchFamily="2" charset="0"/>
              </a:rPr>
              <a:t> </a:t>
            </a:r>
            <a:fld id="{52531704-8F80-415D-BD2B-6B9991AE822F}" type="slidenum">
              <a:rPr lang="en-GB" smtClean="0">
                <a:latin typeface="Daimler CS" pitchFamily="2" charset="0"/>
              </a:rPr>
              <a:pPr algn="r"/>
              <a:t>6</a:t>
            </a:fld>
            <a:endParaRPr lang="en-GB" dirty="0">
              <a:latin typeface="Daimler CS" pitchFamily="2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134C0A4-13C5-8046-94C5-B8F9B0221497}"/>
              </a:ext>
            </a:extLst>
          </p:cNvPr>
          <p:cNvSpPr txBox="1">
            <a:spLocks/>
          </p:cNvSpPr>
          <p:nvPr/>
        </p:nvSpPr>
        <p:spPr>
          <a:xfrm>
            <a:off x="628324" y="286593"/>
            <a:ext cx="11153347" cy="869497"/>
          </a:xfrm>
          <a:prstGeom prst="rect">
            <a:avLst/>
          </a:prstGeom>
        </p:spPr>
        <p:txBody>
          <a:bodyPr/>
          <a:lstStyle>
            <a:lvl1pPr marL="0" indent="0" algn="l" defTabSz="1088959" rtl="0" eaLnBrk="1" latinLnBrk="0" hangingPunct="1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 sz="3500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198" dirty="0">
                <a:latin typeface="Daimler CS" pitchFamily="2" charset="0"/>
              </a:rPr>
              <a:t>ELE</a:t>
            </a:r>
            <a:r>
              <a:rPr lang="sk-SK" sz="3198" dirty="0">
                <a:latin typeface="Daimler CS" pitchFamily="2" charset="0"/>
              </a:rPr>
              <a:t>K</a:t>
            </a:r>
            <a:r>
              <a:rPr lang="de-DE" sz="3198" dirty="0">
                <a:latin typeface="Daimler CS" pitchFamily="2" charset="0"/>
              </a:rPr>
              <a:t>TRIC</a:t>
            </a:r>
            <a:r>
              <a:rPr lang="sk-SK" sz="3198" dirty="0">
                <a:latin typeface="Daimler CS" pitchFamily="2" charset="0"/>
              </a:rPr>
              <a:t>KÁ JAZDA S</a:t>
            </a:r>
            <a:r>
              <a:rPr lang="de-DE" sz="3198" dirty="0">
                <a:latin typeface="Daimler CS" pitchFamily="2" charset="0"/>
              </a:rPr>
              <a:t> </a:t>
            </a:r>
            <a:r>
              <a:rPr lang="de-DE" sz="3198" dirty="0" err="1">
                <a:latin typeface="Daimler CS" pitchFamily="2" charset="0"/>
              </a:rPr>
              <a:t>eCANTER</a:t>
            </a:r>
            <a:r>
              <a:rPr lang="de-DE" sz="3198" dirty="0">
                <a:latin typeface="Daimler CS" pitchFamily="2" charset="0"/>
              </a:rPr>
              <a:t> </a:t>
            </a:r>
            <a:r>
              <a:rPr lang="sk-SK" sz="3198" dirty="0">
                <a:latin typeface="Daimler CS" pitchFamily="2" charset="0"/>
              </a:rPr>
              <a:t>JE KOMFORTNÁ</a:t>
            </a:r>
            <a:endParaRPr lang="de-DE" sz="3198" dirty="0">
              <a:latin typeface="Daimler CS" pitchFamily="2" charset="0"/>
            </a:endParaRPr>
          </a:p>
          <a:p>
            <a:pPr>
              <a:lnSpc>
                <a:spcPct val="100000"/>
              </a:lnSpc>
            </a:pPr>
            <a:r>
              <a:rPr lang="sk-SK" sz="3198" b="1" dirty="0">
                <a:latin typeface="Daimler CS" pitchFamily="2" charset="0"/>
              </a:rPr>
              <a:t>Inteligentná </a:t>
            </a:r>
            <a:r>
              <a:rPr lang="sk-SK" sz="3198" b="1">
                <a:latin typeface="Daimler CS" pitchFamily="2" charset="0"/>
              </a:rPr>
              <a:t>kontrola osvetlenia </a:t>
            </a:r>
            <a:r>
              <a:rPr lang="sk-SK" sz="3198" b="1" dirty="0">
                <a:latin typeface="Daimler CS" pitchFamily="2" charset="0"/>
              </a:rPr>
              <a:t>vozidla</a:t>
            </a:r>
            <a:endParaRPr lang="de-DE" sz="3198" b="1" dirty="0">
              <a:latin typeface="Daimler CS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13183" y="6130456"/>
            <a:ext cx="10917140" cy="650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66" y="1409989"/>
            <a:ext cx="3436264" cy="515489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/>
          <a:srcRect t="37823"/>
          <a:stretch/>
        </p:blipFill>
        <p:spPr>
          <a:xfrm>
            <a:off x="4882824" y="1348730"/>
            <a:ext cx="6001076" cy="2347492"/>
          </a:xfrm>
          <a:prstGeom prst="rect">
            <a:avLst/>
          </a:prstGeom>
        </p:spPr>
      </p:pic>
      <p:sp>
        <p:nvSpPr>
          <p:cNvPr id="21" name="Rechteck 20"/>
          <p:cNvSpPr/>
          <p:nvPr/>
        </p:nvSpPr>
        <p:spPr>
          <a:xfrm>
            <a:off x="4755450" y="3875484"/>
            <a:ext cx="6534850" cy="15337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AU" sz="700" b="1" dirty="0">
              <a:solidFill>
                <a:schemeClr val="tx1"/>
              </a:solidFill>
              <a:latin typeface="Daimler CS" pitchFamily="2" charset="0"/>
            </a:endParaRPr>
          </a:p>
          <a:p>
            <a:pPr algn="ctr"/>
            <a:endParaRPr lang="en-AU" b="1" dirty="0">
              <a:solidFill>
                <a:schemeClr val="tx1"/>
              </a:solidFill>
              <a:latin typeface="Daimler CS" pitchFamily="2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5342322" y="4056320"/>
            <a:ext cx="56944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altLang="ja-JP" dirty="0">
                <a:latin typeface="Daimler CS" pitchFamily="2" charset="0"/>
              </a:rPr>
              <a:t>Inteligentná kontrola osvetlenia </a:t>
            </a:r>
            <a:r>
              <a:rPr lang="en-US" altLang="ja-JP" dirty="0">
                <a:latin typeface="Daimler CS" pitchFamily="2" charset="0"/>
              </a:rPr>
              <a:t>(IHC) </a:t>
            </a:r>
            <a:r>
              <a:rPr lang="sk-SK" altLang="ja-JP" dirty="0">
                <a:latin typeface="Daimler CS" pitchFamily="2" charset="0"/>
              </a:rPr>
              <a:t>prepína automaticky medzi nízkym a vysokým svetelným lúčom hlavných svetlometov v závislosti od vonkajších svetelných podmienok, od prichádzajúcich vozidiel a iných faktorov</a:t>
            </a:r>
            <a:r>
              <a:rPr lang="en-US" altLang="ja-JP" dirty="0">
                <a:latin typeface="Daimler CS" pitchFamily="2" charset="0"/>
              </a:rPr>
              <a:t>.</a:t>
            </a:r>
          </a:p>
          <a:p>
            <a:endParaRPr lang="en-US" altLang="ja-JP" dirty="0">
              <a:latin typeface="Daimler CS" pitchFamily="2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4755450" y="5533648"/>
            <a:ext cx="6534850" cy="891911"/>
          </a:xfrm>
          <a:prstGeom prst="rect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>
                <a:latin typeface="Daimler CS" pitchFamily="2" charset="0"/>
              </a:rPr>
              <a:t>Komfort &amp; bezpečnosť vodiča</a:t>
            </a:r>
            <a:endParaRPr lang="en-AU" sz="1100" dirty="0">
              <a:latin typeface="Daimler C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224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446243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7" imgH="348" progId="TCLayout.ActiveDocument.1">
                  <p:embed/>
                </p:oleObj>
              </mc:Choice>
              <mc:Fallback>
                <p:oleObj name="think-cell Folie" r:id="rId4" imgW="347" imgH="34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/>
          <p:cNvSpPr/>
          <p:nvPr/>
        </p:nvSpPr>
        <p:spPr>
          <a:xfrm>
            <a:off x="1236317" y="1560001"/>
            <a:ext cx="3678583" cy="409148"/>
          </a:xfrm>
          <a:prstGeom prst="rect">
            <a:avLst/>
          </a:prstGeom>
          <a:solidFill>
            <a:srgbClr val="2E3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sk-SK" sz="2000" b="1" dirty="0">
                <a:solidFill>
                  <a:schemeClr val="bg1"/>
                </a:solidFill>
                <a:latin typeface="Daimler CS" pitchFamily="2" charset="0"/>
              </a:rPr>
              <a:t>Vnútorný hluk </a:t>
            </a:r>
            <a:r>
              <a:rPr lang="en-AU" sz="2000" b="1" dirty="0">
                <a:solidFill>
                  <a:schemeClr val="bg1"/>
                </a:solidFill>
                <a:latin typeface="Daimler CS" pitchFamily="2" charset="0"/>
              </a:rPr>
              <a:t>(dB)</a:t>
            </a:r>
          </a:p>
        </p:txBody>
      </p:sp>
      <p:sp>
        <p:nvSpPr>
          <p:cNvPr id="20" name="Foliennummernplatzhalter 3">
            <a:extLst>
              <a:ext uri="{FF2B5EF4-FFF2-40B4-BE49-F238E27FC236}">
                <a16:creationId xmlns:a16="http://schemas.microsoft.com/office/drawing/2014/main" id="{F36A165B-0985-4D49-B3D6-3F8C4DFB4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algn="r"/>
            <a:r>
              <a:rPr lang="en-GB" dirty="0">
                <a:latin typeface="Daimler CS" pitchFamily="2" charset="0"/>
              </a:rPr>
              <a:t> </a:t>
            </a:r>
            <a:fld id="{52531704-8F80-415D-BD2B-6B9991AE822F}" type="slidenum">
              <a:rPr lang="en-GB" smtClean="0">
                <a:latin typeface="Daimler CS" pitchFamily="2" charset="0"/>
              </a:rPr>
              <a:pPr algn="r"/>
              <a:t>7</a:t>
            </a:fld>
            <a:endParaRPr lang="en-GB" dirty="0">
              <a:latin typeface="Daimler CS" pitchFamily="2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134C0A4-13C5-8046-94C5-B8F9B0221497}"/>
              </a:ext>
            </a:extLst>
          </p:cNvPr>
          <p:cNvSpPr txBox="1">
            <a:spLocks/>
          </p:cNvSpPr>
          <p:nvPr/>
        </p:nvSpPr>
        <p:spPr>
          <a:xfrm>
            <a:off x="628324" y="286593"/>
            <a:ext cx="11153347" cy="869497"/>
          </a:xfrm>
          <a:prstGeom prst="rect">
            <a:avLst/>
          </a:prstGeom>
        </p:spPr>
        <p:txBody>
          <a:bodyPr/>
          <a:lstStyle>
            <a:lvl1pPr marL="0" indent="0" algn="l" defTabSz="1088959" rtl="0" eaLnBrk="1" latinLnBrk="0" hangingPunct="1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 sz="3500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198" dirty="0">
                <a:latin typeface="Daimler CS" pitchFamily="2" charset="0"/>
              </a:rPr>
              <a:t>ELE</a:t>
            </a:r>
            <a:r>
              <a:rPr lang="sk-SK" sz="3198" dirty="0">
                <a:latin typeface="Daimler CS" pitchFamily="2" charset="0"/>
              </a:rPr>
              <a:t>K</a:t>
            </a:r>
            <a:r>
              <a:rPr lang="de-DE" sz="3198" dirty="0">
                <a:latin typeface="Daimler CS" pitchFamily="2" charset="0"/>
              </a:rPr>
              <a:t>TRIC</a:t>
            </a:r>
            <a:r>
              <a:rPr lang="sk-SK" sz="3198" dirty="0">
                <a:latin typeface="Daimler CS" pitchFamily="2" charset="0"/>
              </a:rPr>
              <a:t>KÁ JAZDA S</a:t>
            </a:r>
            <a:r>
              <a:rPr lang="de-DE" sz="3198" dirty="0">
                <a:latin typeface="Daimler CS" pitchFamily="2" charset="0"/>
              </a:rPr>
              <a:t> </a:t>
            </a:r>
            <a:r>
              <a:rPr lang="de-DE" sz="3198" dirty="0" err="1">
                <a:latin typeface="Daimler CS" pitchFamily="2" charset="0"/>
              </a:rPr>
              <a:t>eCANTER</a:t>
            </a:r>
            <a:r>
              <a:rPr lang="de-DE" sz="3198" dirty="0">
                <a:latin typeface="Daimler CS" pitchFamily="2" charset="0"/>
              </a:rPr>
              <a:t> </a:t>
            </a:r>
            <a:r>
              <a:rPr lang="sk-SK" sz="3198" dirty="0">
                <a:latin typeface="Daimler CS" pitchFamily="2" charset="0"/>
              </a:rPr>
              <a:t>JE KOMFORTNÁ</a:t>
            </a:r>
            <a:endParaRPr lang="de-DE" sz="3198" dirty="0">
              <a:latin typeface="Daimler CS" pitchFamily="2" charset="0"/>
            </a:endParaRPr>
          </a:p>
          <a:p>
            <a:pPr>
              <a:lnSpc>
                <a:spcPct val="100000"/>
              </a:lnSpc>
            </a:pPr>
            <a:r>
              <a:rPr lang="sk-SK" sz="3198" b="1" dirty="0">
                <a:latin typeface="Daimler CS" pitchFamily="2" charset="0"/>
              </a:rPr>
              <a:t>Nízka úroveň hluku</a:t>
            </a:r>
            <a:endParaRPr lang="de-DE" sz="3198" b="1" dirty="0">
              <a:latin typeface="Daimler CS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13183" y="6130456"/>
            <a:ext cx="10917140" cy="650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181559"/>
              </p:ext>
            </p:extLst>
          </p:nvPr>
        </p:nvGraphicFramePr>
        <p:xfrm>
          <a:off x="628324" y="2129130"/>
          <a:ext cx="5589463" cy="202690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35635">
                  <a:extLst>
                    <a:ext uri="{9D8B030D-6E8A-4147-A177-3AD203B41FA5}">
                      <a16:colId xmlns:a16="http://schemas.microsoft.com/office/drawing/2014/main" val="4165403107"/>
                    </a:ext>
                  </a:extLst>
                </a:gridCol>
                <a:gridCol w="2176914">
                  <a:extLst>
                    <a:ext uri="{9D8B030D-6E8A-4147-A177-3AD203B41FA5}">
                      <a16:colId xmlns:a16="http://schemas.microsoft.com/office/drawing/2014/main" val="4153929061"/>
                    </a:ext>
                  </a:extLst>
                </a:gridCol>
                <a:gridCol w="2176914">
                  <a:extLst>
                    <a:ext uri="{9D8B030D-6E8A-4147-A177-3AD203B41FA5}">
                      <a16:colId xmlns:a16="http://schemas.microsoft.com/office/drawing/2014/main" val="2411507639"/>
                    </a:ext>
                  </a:extLst>
                </a:gridCol>
              </a:tblGrid>
              <a:tr h="383055">
                <a:tc>
                  <a:txBody>
                    <a:bodyPr/>
                    <a:lstStyle/>
                    <a:p>
                      <a:pPr algn="ctr" rtl="0"/>
                      <a:r>
                        <a:rPr lang="sk-SK" sz="1800" dirty="0">
                          <a:latin typeface="Daimler CS" pitchFamily="2" charset="0"/>
                        </a:rPr>
                        <a:t>Rýchlosť</a:t>
                      </a:r>
                      <a:endParaRPr lang="en-AU" sz="1800" dirty="0">
                        <a:latin typeface="Daimler CS" pitchFamily="2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AU" sz="1800" dirty="0">
                          <a:latin typeface="Daimler CS" pitchFamily="2" charset="0"/>
                        </a:rPr>
                        <a:t>NG</a:t>
                      </a:r>
                      <a:r>
                        <a:rPr lang="en-AU" sz="1800" baseline="0" dirty="0">
                          <a:latin typeface="Daimler CS" pitchFamily="2" charset="0"/>
                        </a:rPr>
                        <a:t> eCanter</a:t>
                      </a:r>
                      <a:endParaRPr lang="en-AU" sz="1800" dirty="0">
                        <a:latin typeface="Daimler CS" pitchFamily="2" charset="0"/>
                      </a:endParaRPr>
                    </a:p>
                  </a:txBody>
                  <a:tcPr>
                    <a:solidFill>
                      <a:srgbClr val="2E30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AU" sz="1800" dirty="0">
                          <a:latin typeface="Daimler CS" pitchFamily="2" charset="0"/>
                        </a:rPr>
                        <a:t>Diesel Canter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530518"/>
                  </a:ext>
                </a:extLst>
              </a:tr>
              <a:tr h="383055">
                <a:tc>
                  <a:txBody>
                    <a:bodyPr/>
                    <a:lstStyle/>
                    <a:p>
                      <a:pPr algn="ctr" rtl="0"/>
                      <a:r>
                        <a:rPr lang="en-AU" sz="1800" b="0" kern="1200" dirty="0">
                          <a:solidFill>
                            <a:schemeClr val="dk1"/>
                          </a:solidFill>
                          <a:latin typeface="Daimler CS" pitchFamily="2" charset="0"/>
                          <a:ea typeface="+mn-ea"/>
                          <a:cs typeface="+mn-cs"/>
                        </a:rPr>
                        <a:t>20 km/h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kern="1200" baseline="0" dirty="0">
                          <a:solidFill>
                            <a:schemeClr val="dk1"/>
                          </a:solidFill>
                          <a:latin typeface="Daimler CS" pitchFamily="2" charset="0"/>
                          <a:ea typeface="+mn-ea"/>
                          <a:cs typeface="+mn-cs"/>
                        </a:rPr>
                        <a:t>52.5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kern="1200" baseline="0">
                          <a:solidFill>
                            <a:schemeClr val="dk1"/>
                          </a:solidFill>
                          <a:latin typeface="Daimler CS" pitchFamily="2" charset="0"/>
                          <a:ea typeface="+mn-ea"/>
                          <a:cs typeface="+mn-cs"/>
                        </a:rPr>
                        <a:t>56.4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298675"/>
                  </a:ext>
                </a:extLst>
              </a:tr>
              <a:tr h="400899">
                <a:tc>
                  <a:txBody>
                    <a:bodyPr/>
                    <a:lstStyle/>
                    <a:p>
                      <a:pPr marL="0" algn="ctr" defTabSz="1219256" rtl="0" eaLnBrk="1" latinLnBrk="0" hangingPunct="1"/>
                      <a:r>
                        <a:rPr lang="en-AU" sz="1800" b="0" kern="1200" dirty="0">
                          <a:solidFill>
                            <a:schemeClr val="dk1"/>
                          </a:solidFill>
                          <a:latin typeface="Daimler CS" pitchFamily="2" charset="0"/>
                          <a:ea typeface="+mn-ea"/>
                          <a:cs typeface="+mn-cs"/>
                        </a:rPr>
                        <a:t>40</a:t>
                      </a:r>
                      <a:r>
                        <a:rPr lang="en-AU" sz="1800" b="0" kern="1200" baseline="0" dirty="0">
                          <a:solidFill>
                            <a:schemeClr val="dk1"/>
                          </a:solidFill>
                          <a:latin typeface="Daimler CS" pitchFamily="2" charset="0"/>
                          <a:ea typeface="+mn-ea"/>
                          <a:cs typeface="+mn-cs"/>
                        </a:rPr>
                        <a:t> km/h</a:t>
                      </a:r>
                      <a:endParaRPr lang="en-AU" sz="1800" b="0" kern="1200" dirty="0">
                        <a:solidFill>
                          <a:schemeClr val="dk1"/>
                        </a:solidFill>
                        <a:latin typeface="Daimler CS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kern="1200" baseline="0" dirty="0">
                          <a:solidFill>
                            <a:schemeClr val="dk1"/>
                          </a:solidFill>
                          <a:latin typeface="Daimler CS" pitchFamily="2" charset="0"/>
                          <a:ea typeface="+mn-ea"/>
                          <a:cs typeface="+mn-cs"/>
                        </a:rPr>
                        <a:t>55.5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kern="1200" baseline="0">
                          <a:solidFill>
                            <a:schemeClr val="dk1"/>
                          </a:solidFill>
                          <a:latin typeface="Daimler CS" pitchFamily="2" charset="0"/>
                          <a:ea typeface="+mn-ea"/>
                          <a:cs typeface="+mn-cs"/>
                        </a:rPr>
                        <a:t>59.2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66756"/>
                  </a:ext>
                </a:extLst>
              </a:tr>
              <a:tr h="494132">
                <a:tc>
                  <a:txBody>
                    <a:bodyPr/>
                    <a:lstStyle/>
                    <a:p>
                      <a:pPr marL="0" algn="ctr" defTabSz="1219256" rtl="0" eaLnBrk="1" latinLnBrk="0" hangingPunct="1"/>
                      <a:r>
                        <a:rPr lang="en-AU" sz="1800" b="0" kern="1200" dirty="0">
                          <a:solidFill>
                            <a:schemeClr val="dk1"/>
                          </a:solidFill>
                          <a:latin typeface="Daimler CS" pitchFamily="2" charset="0"/>
                          <a:ea typeface="+mn-ea"/>
                          <a:cs typeface="+mn-cs"/>
                        </a:rPr>
                        <a:t>60</a:t>
                      </a:r>
                      <a:r>
                        <a:rPr lang="en-AU" sz="1800" b="0" kern="1200" baseline="0" dirty="0">
                          <a:solidFill>
                            <a:schemeClr val="dk1"/>
                          </a:solidFill>
                          <a:latin typeface="Daimler CS" pitchFamily="2" charset="0"/>
                          <a:ea typeface="+mn-ea"/>
                          <a:cs typeface="+mn-cs"/>
                        </a:rPr>
                        <a:t> km/h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kern="1200" baseline="0" dirty="0">
                          <a:solidFill>
                            <a:schemeClr val="dk1"/>
                          </a:solidFill>
                          <a:latin typeface="Daimler CS" pitchFamily="2" charset="0"/>
                          <a:ea typeface="+mn-ea"/>
                          <a:cs typeface="+mn-cs"/>
                        </a:rPr>
                        <a:t>62.0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kern="1200" baseline="0" dirty="0">
                          <a:solidFill>
                            <a:schemeClr val="dk1"/>
                          </a:solidFill>
                          <a:latin typeface="Daimler CS" pitchFamily="2" charset="0"/>
                          <a:ea typeface="+mn-ea"/>
                          <a:cs typeface="+mn-cs"/>
                        </a:rPr>
                        <a:t>66.1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9026451"/>
                  </a:ext>
                </a:extLst>
              </a:tr>
              <a:tr h="350879">
                <a:tc>
                  <a:txBody>
                    <a:bodyPr/>
                    <a:lstStyle/>
                    <a:p>
                      <a:pPr marL="0" algn="ctr" defTabSz="1219256" rtl="0" eaLnBrk="1" latinLnBrk="0" hangingPunct="1"/>
                      <a:r>
                        <a:rPr lang="en-AU" sz="1800" b="0" kern="1200" dirty="0">
                          <a:solidFill>
                            <a:schemeClr val="dk1"/>
                          </a:solidFill>
                          <a:latin typeface="Daimler CS" pitchFamily="2" charset="0"/>
                          <a:ea typeface="+mn-ea"/>
                          <a:cs typeface="+mn-cs"/>
                        </a:rPr>
                        <a:t>80 km/h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kern="1200" baseline="0" dirty="0">
                          <a:solidFill>
                            <a:schemeClr val="dk1"/>
                          </a:solidFill>
                          <a:latin typeface="Daimler CS" pitchFamily="2" charset="0"/>
                          <a:ea typeface="+mn-ea"/>
                          <a:cs typeface="+mn-cs"/>
                        </a:rPr>
                        <a:t>67.4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kern="1200" baseline="0" dirty="0">
                          <a:solidFill>
                            <a:schemeClr val="dk1"/>
                          </a:solidFill>
                          <a:latin typeface="Daimler CS" pitchFamily="2" charset="0"/>
                          <a:ea typeface="+mn-ea"/>
                          <a:cs typeface="+mn-cs"/>
                        </a:rPr>
                        <a:t>70.7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950823"/>
                  </a:ext>
                </a:extLst>
              </a:tr>
            </a:tbl>
          </a:graphicData>
        </a:graphic>
      </p:graphicFrame>
      <p:sp>
        <p:nvSpPr>
          <p:cNvPr id="2" name="Ellipse 1"/>
          <p:cNvSpPr/>
          <p:nvPr/>
        </p:nvSpPr>
        <p:spPr>
          <a:xfrm>
            <a:off x="628324" y="1560000"/>
            <a:ext cx="484859" cy="472914"/>
          </a:xfrm>
          <a:prstGeom prst="ellipse">
            <a:avLst/>
          </a:prstGeom>
          <a:solidFill>
            <a:srgbClr val="2E3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1</a:t>
            </a:r>
          </a:p>
        </p:txBody>
      </p:sp>
      <p:sp>
        <p:nvSpPr>
          <p:cNvPr id="11" name="Rechteck 10"/>
          <p:cNvSpPr/>
          <p:nvPr/>
        </p:nvSpPr>
        <p:spPr>
          <a:xfrm>
            <a:off x="1236317" y="4702348"/>
            <a:ext cx="3678583" cy="345383"/>
          </a:xfrm>
          <a:prstGeom prst="rect">
            <a:avLst/>
          </a:prstGeom>
          <a:solidFill>
            <a:srgbClr val="2E3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sk-SK" sz="2000" b="1" dirty="0">
                <a:solidFill>
                  <a:schemeClr val="bg1"/>
                </a:solidFill>
                <a:latin typeface="Daimler CS" pitchFamily="2" charset="0"/>
              </a:rPr>
              <a:t>Externý hluk pri prejazde </a:t>
            </a:r>
            <a:r>
              <a:rPr lang="en-AU" sz="2000" b="1" dirty="0">
                <a:solidFill>
                  <a:schemeClr val="bg1"/>
                </a:solidFill>
                <a:latin typeface="Daimler CS" pitchFamily="2" charset="0"/>
              </a:rPr>
              <a:t>(dB)</a:t>
            </a:r>
          </a:p>
        </p:txBody>
      </p:sp>
      <p:sp>
        <p:nvSpPr>
          <p:cNvPr id="12" name="Ellipse 11"/>
          <p:cNvSpPr/>
          <p:nvPr/>
        </p:nvSpPr>
        <p:spPr>
          <a:xfrm>
            <a:off x="628324" y="4638583"/>
            <a:ext cx="484859" cy="472914"/>
          </a:xfrm>
          <a:prstGeom prst="ellipse">
            <a:avLst/>
          </a:prstGeom>
          <a:solidFill>
            <a:srgbClr val="2E3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2</a:t>
            </a:r>
          </a:p>
        </p:txBody>
      </p:sp>
      <p:graphicFrame>
        <p:nvGraphicFramePr>
          <p:cNvPr id="13" name="Tabel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5503219"/>
              </p:ext>
            </p:extLst>
          </p:nvPr>
        </p:nvGraphicFramePr>
        <p:xfrm>
          <a:off x="628324" y="5269804"/>
          <a:ext cx="5589463" cy="76611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35635">
                  <a:extLst>
                    <a:ext uri="{9D8B030D-6E8A-4147-A177-3AD203B41FA5}">
                      <a16:colId xmlns:a16="http://schemas.microsoft.com/office/drawing/2014/main" val="4165403107"/>
                    </a:ext>
                  </a:extLst>
                </a:gridCol>
                <a:gridCol w="2176914">
                  <a:extLst>
                    <a:ext uri="{9D8B030D-6E8A-4147-A177-3AD203B41FA5}">
                      <a16:colId xmlns:a16="http://schemas.microsoft.com/office/drawing/2014/main" val="4153929061"/>
                    </a:ext>
                  </a:extLst>
                </a:gridCol>
                <a:gridCol w="2176914">
                  <a:extLst>
                    <a:ext uri="{9D8B030D-6E8A-4147-A177-3AD203B41FA5}">
                      <a16:colId xmlns:a16="http://schemas.microsoft.com/office/drawing/2014/main" val="2411507639"/>
                    </a:ext>
                  </a:extLst>
                </a:gridCol>
              </a:tblGrid>
              <a:tr h="383055">
                <a:tc>
                  <a:txBody>
                    <a:bodyPr/>
                    <a:lstStyle/>
                    <a:p>
                      <a:pPr algn="ctr" rtl="0"/>
                      <a:r>
                        <a:rPr lang="sk-SK" sz="1800" dirty="0">
                          <a:latin typeface="Daimler CS" pitchFamily="2" charset="0"/>
                        </a:rPr>
                        <a:t>Rýchlosť</a:t>
                      </a:r>
                      <a:endParaRPr lang="en-AU" sz="1800" dirty="0">
                        <a:latin typeface="Daimler CS" pitchFamily="2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AU" sz="1800" dirty="0">
                          <a:latin typeface="Daimler CS" pitchFamily="2" charset="0"/>
                        </a:rPr>
                        <a:t>NG</a:t>
                      </a:r>
                      <a:r>
                        <a:rPr lang="en-AU" sz="1800" baseline="0" dirty="0">
                          <a:latin typeface="Daimler CS" pitchFamily="2" charset="0"/>
                        </a:rPr>
                        <a:t> eCanter</a:t>
                      </a:r>
                      <a:endParaRPr lang="en-AU" sz="1800" dirty="0">
                        <a:latin typeface="Daimler CS" pitchFamily="2" charset="0"/>
                      </a:endParaRPr>
                    </a:p>
                  </a:txBody>
                  <a:tcPr>
                    <a:solidFill>
                      <a:srgbClr val="2E30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AU" sz="1800" dirty="0">
                          <a:latin typeface="Daimler CS" pitchFamily="2" charset="0"/>
                        </a:rPr>
                        <a:t>Diesel Canter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530518"/>
                  </a:ext>
                </a:extLst>
              </a:tr>
              <a:tr h="383055">
                <a:tc>
                  <a:txBody>
                    <a:bodyPr/>
                    <a:lstStyle/>
                    <a:p>
                      <a:pPr algn="ctr" rtl="0"/>
                      <a:r>
                        <a:rPr lang="en-AU" sz="1800" b="0" kern="1200" dirty="0">
                          <a:solidFill>
                            <a:schemeClr val="dk1"/>
                          </a:solidFill>
                          <a:latin typeface="Daimler CS" pitchFamily="2" charset="0"/>
                          <a:ea typeface="+mn-ea"/>
                          <a:cs typeface="+mn-cs"/>
                        </a:rPr>
                        <a:t>50 km/h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kern="1200" baseline="0" dirty="0">
                          <a:solidFill>
                            <a:schemeClr val="dk1"/>
                          </a:solidFill>
                          <a:latin typeface="Daimler CS" pitchFamily="2" charset="0"/>
                          <a:ea typeface="+mn-ea"/>
                          <a:cs typeface="+mn-cs"/>
                        </a:rPr>
                        <a:t>67.8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kern="1200" baseline="0" dirty="0">
                          <a:solidFill>
                            <a:schemeClr val="dk1"/>
                          </a:solidFill>
                          <a:latin typeface="Daimler CS" pitchFamily="2" charset="0"/>
                          <a:ea typeface="+mn-ea"/>
                          <a:cs typeface="+mn-cs"/>
                        </a:rPr>
                        <a:t>73.7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298675"/>
                  </a:ext>
                </a:extLst>
              </a:tr>
            </a:tbl>
          </a:graphicData>
        </a:graphic>
      </p:graphicFrame>
      <p:sp>
        <p:nvSpPr>
          <p:cNvPr id="4" name="Ellipse 3"/>
          <p:cNvSpPr/>
          <p:nvPr/>
        </p:nvSpPr>
        <p:spPr>
          <a:xfrm>
            <a:off x="4511512" y="1065711"/>
            <a:ext cx="1507787" cy="809452"/>
          </a:xfrm>
          <a:prstGeom prst="ellipse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latin typeface="Daimler CS" pitchFamily="2" charset="0"/>
              </a:rPr>
              <a:t>2x</a:t>
            </a:r>
            <a:r>
              <a:rPr lang="de-DE" b="1" dirty="0">
                <a:latin typeface="Daimler CS" pitchFamily="2" charset="0"/>
              </a:rPr>
              <a:t> </a:t>
            </a:r>
            <a:r>
              <a:rPr lang="sk-SK" b="1" dirty="0">
                <a:latin typeface="Daimler CS" pitchFamily="2" charset="0"/>
              </a:rPr>
              <a:t>tichší!</a:t>
            </a:r>
          </a:p>
        </p:txBody>
      </p:sp>
      <p:sp>
        <p:nvSpPr>
          <p:cNvPr id="17" name="Ellipse 16"/>
          <p:cNvSpPr/>
          <p:nvPr/>
        </p:nvSpPr>
        <p:spPr>
          <a:xfrm>
            <a:off x="4697210" y="4278115"/>
            <a:ext cx="1507787" cy="809452"/>
          </a:xfrm>
          <a:prstGeom prst="ellipse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latin typeface="Daimler CS" pitchFamily="2" charset="0"/>
              </a:rPr>
              <a:t>4x</a:t>
            </a:r>
            <a:r>
              <a:rPr lang="de-DE" b="1" dirty="0">
                <a:latin typeface="Daimler CS" pitchFamily="2" charset="0"/>
              </a:rPr>
              <a:t> </a:t>
            </a:r>
            <a:r>
              <a:rPr lang="sk-SK" b="1" dirty="0">
                <a:latin typeface="Daimler CS" pitchFamily="2" charset="0"/>
              </a:rPr>
              <a:t>tichší</a:t>
            </a:r>
            <a:r>
              <a:rPr lang="de-DE" b="1" dirty="0">
                <a:latin typeface="Daimler CS" pitchFamily="2" charset="0"/>
              </a:rPr>
              <a:t>!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9" t="12775" r="17077" b="13293"/>
          <a:stretch/>
        </p:blipFill>
        <p:spPr>
          <a:xfrm>
            <a:off x="6540500" y="1560000"/>
            <a:ext cx="5219700" cy="447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75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Blau, Electric Blue (Farbe), Screenshot, Azurblau enthält.&#10;&#10;Automatisch generierte Beschreibung">
            <a:extLst>
              <a:ext uri="{FF2B5EF4-FFF2-40B4-BE49-F238E27FC236}">
                <a16:creationId xmlns:a16="http://schemas.microsoft.com/office/drawing/2014/main" id="{601C9ABE-7ABA-BB91-0F68-81AB76CEA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" y="0"/>
            <a:ext cx="1218730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9154" y="1345733"/>
            <a:ext cx="71034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8000" b="1" dirty="0">
                <a:solidFill>
                  <a:schemeClr val="bg1"/>
                </a:solidFill>
                <a:latin typeface="CorpoS" pitchFamily="2" charset="0"/>
              </a:rPr>
              <a:t>Výkon</a:t>
            </a:r>
            <a:endParaRPr lang="de-DE" sz="8000" b="1" dirty="0">
              <a:solidFill>
                <a:schemeClr val="bg1"/>
              </a:solidFill>
              <a:latin typeface="Corpo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440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liennummernplatzhalter 3">
            <a:extLst>
              <a:ext uri="{FF2B5EF4-FFF2-40B4-BE49-F238E27FC236}">
                <a16:creationId xmlns:a16="http://schemas.microsoft.com/office/drawing/2014/main" id="{F36A165B-0985-4D49-B3D6-3F8C4DFB4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6804" y="6475980"/>
            <a:ext cx="523974" cy="21595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GB" dirty="0">
                <a:latin typeface="Daimler CS" pitchFamily="2" charset="0"/>
              </a:rPr>
              <a:t> </a:t>
            </a:r>
            <a:fld id="{52531704-8F80-415D-BD2B-6B9991AE822F}" type="slidenum">
              <a:rPr lang="en-GB" smtClean="0">
                <a:latin typeface="Daimler CS" pitchFamily="2" charset="0"/>
              </a:rPr>
              <a:pPr algn="r"/>
              <a:t>9</a:t>
            </a:fld>
            <a:endParaRPr lang="en-GB" dirty="0">
              <a:latin typeface="Daimler CS" pitchFamily="2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134C0A4-13C5-8046-94C5-B8F9B0221497}"/>
              </a:ext>
            </a:extLst>
          </p:cNvPr>
          <p:cNvSpPr txBox="1">
            <a:spLocks/>
          </p:cNvSpPr>
          <p:nvPr/>
        </p:nvSpPr>
        <p:spPr>
          <a:xfrm>
            <a:off x="628324" y="286593"/>
            <a:ext cx="11153347" cy="869497"/>
          </a:xfrm>
          <a:prstGeom prst="rect">
            <a:avLst/>
          </a:prstGeom>
        </p:spPr>
        <p:txBody>
          <a:bodyPr/>
          <a:lstStyle>
            <a:lvl1pPr marL="0" indent="0" algn="l" defTabSz="1088959" rtl="0" eaLnBrk="1" latinLnBrk="0" hangingPunct="1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 sz="3500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198" dirty="0">
                <a:latin typeface="Daimler CS" pitchFamily="2" charset="0"/>
              </a:rPr>
              <a:t>ELE</a:t>
            </a:r>
            <a:r>
              <a:rPr lang="sk-SK" sz="3198" dirty="0">
                <a:latin typeface="Daimler CS" pitchFamily="2" charset="0"/>
              </a:rPr>
              <a:t>K</a:t>
            </a:r>
            <a:r>
              <a:rPr lang="de-DE" sz="3198" dirty="0">
                <a:latin typeface="Daimler CS" pitchFamily="2" charset="0"/>
              </a:rPr>
              <a:t>TRIC</a:t>
            </a:r>
            <a:r>
              <a:rPr lang="sk-SK" sz="3198" dirty="0">
                <a:latin typeface="Daimler CS" pitchFamily="2" charset="0"/>
              </a:rPr>
              <a:t>KÁ JAZDA S</a:t>
            </a:r>
            <a:r>
              <a:rPr lang="de-DE" sz="3198" dirty="0">
                <a:latin typeface="Daimler CS" pitchFamily="2" charset="0"/>
              </a:rPr>
              <a:t> </a:t>
            </a:r>
            <a:r>
              <a:rPr lang="de-DE" sz="3198" dirty="0" err="1">
                <a:latin typeface="Daimler CS" pitchFamily="2" charset="0"/>
              </a:rPr>
              <a:t>eCANTER</a:t>
            </a:r>
            <a:r>
              <a:rPr lang="de-DE" sz="3198" dirty="0">
                <a:latin typeface="Daimler CS" pitchFamily="2" charset="0"/>
              </a:rPr>
              <a:t> </a:t>
            </a:r>
            <a:r>
              <a:rPr lang="sk-SK" sz="3198" dirty="0">
                <a:latin typeface="Daimler CS" pitchFamily="2" charset="0"/>
              </a:rPr>
              <a:t>JE HRAČKOU</a:t>
            </a:r>
            <a:endParaRPr lang="de-DE" sz="3198" dirty="0">
              <a:latin typeface="Daimler CS" pitchFamily="2" charset="0"/>
            </a:endParaRPr>
          </a:p>
          <a:p>
            <a:pPr>
              <a:lnSpc>
                <a:spcPct val="100000"/>
              </a:lnSpc>
            </a:pPr>
            <a:r>
              <a:rPr lang="sk-SK" sz="3198" b="1" dirty="0">
                <a:latin typeface="Daimler CS" pitchFamily="2" charset="0"/>
              </a:rPr>
              <a:t>VÝKON</a:t>
            </a:r>
            <a:endParaRPr lang="de-DE" sz="3198" b="1" dirty="0">
              <a:latin typeface="Daimler CS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13183" y="6041556"/>
            <a:ext cx="10917140" cy="650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757346" y="1573501"/>
            <a:ext cx="10803432" cy="409148"/>
          </a:xfrm>
          <a:prstGeom prst="rect">
            <a:avLst/>
          </a:prstGeom>
          <a:solidFill>
            <a:srgbClr val="2E3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AU" sz="2000" b="1" dirty="0">
                <a:solidFill>
                  <a:schemeClr val="bg1"/>
                </a:solidFill>
                <a:latin typeface="Daimler CS" pitchFamily="2" charset="0"/>
              </a:rPr>
              <a:t>FUSO </a:t>
            </a:r>
            <a:r>
              <a:rPr lang="sk-SK" sz="2000" b="1" dirty="0">
                <a:solidFill>
                  <a:schemeClr val="bg1"/>
                </a:solidFill>
                <a:latin typeface="Daimler CS" pitchFamily="2" charset="0"/>
              </a:rPr>
              <a:t>ponúka </a:t>
            </a:r>
            <a:r>
              <a:rPr lang="en-AU" sz="2000" b="1" dirty="0">
                <a:solidFill>
                  <a:schemeClr val="bg1"/>
                </a:solidFill>
                <a:latin typeface="Daimler CS" pitchFamily="2" charset="0"/>
              </a:rPr>
              <a:t>2 </a:t>
            </a:r>
            <a:r>
              <a:rPr lang="sk-SK" sz="2000" b="1" dirty="0">
                <a:solidFill>
                  <a:schemeClr val="bg1"/>
                </a:solidFill>
                <a:latin typeface="Daimler CS" pitchFamily="2" charset="0"/>
              </a:rPr>
              <a:t>silné a vysoko efektívne </a:t>
            </a:r>
            <a:r>
              <a:rPr lang="en-AU" sz="2000" b="1" dirty="0" err="1">
                <a:solidFill>
                  <a:schemeClr val="bg1"/>
                </a:solidFill>
                <a:latin typeface="Daimler CS" pitchFamily="2" charset="0"/>
              </a:rPr>
              <a:t>eM</a:t>
            </a:r>
            <a:r>
              <a:rPr lang="sk-SK" sz="2000" b="1" dirty="0" err="1">
                <a:solidFill>
                  <a:schemeClr val="bg1"/>
                </a:solidFill>
                <a:latin typeface="Daimler CS" pitchFamily="2" charset="0"/>
              </a:rPr>
              <a:t>otoré</a:t>
            </a:r>
            <a:r>
              <a:rPr lang="sk-SK" sz="2000" b="1" dirty="0">
                <a:solidFill>
                  <a:schemeClr val="bg1"/>
                </a:solidFill>
                <a:latin typeface="Daimler CS" pitchFamily="2" charset="0"/>
              </a:rPr>
              <a:t> varianty</a:t>
            </a:r>
            <a:r>
              <a:rPr lang="en-AU" sz="2000" b="1" dirty="0">
                <a:solidFill>
                  <a:schemeClr val="bg1"/>
                </a:solidFill>
                <a:latin typeface="Daimler CS" pitchFamily="2" charset="0"/>
              </a:rPr>
              <a:t>:</a:t>
            </a:r>
          </a:p>
        </p:txBody>
      </p:sp>
      <p:sp>
        <p:nvSpPr>
          <p:cNvPr id="11" name="Rechteck 10"/>
          <p:cNvSpPr/>
          <p:nvPr/>
        </p:nvSpPr>
        <p:spPr>
          <a:xfrm>
            <a:off x="757346" y="2079812"/>
            <a:ext cx="3727568" cy="409148"/>
          </a:xfrm>
          <a:prstGeom prst="rect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AU" sz="2000" b="1" dirty="0">
                <a:solidFill>
                  <a:schemeClr val="bg1"/>
                </a:solidFill>
                <a:latin typeface="Daimler CS" pitchFamily="2" charset="0"/>
              </a:rPr>
              <a:t>eCANTER </a:t>
            </a:r>
            <a:r>
              <a:rPr lang="en-AU" sz="2000" dirty="0">
                <a:solidFill>
                  <a:schemeClr val="bg1"/>
                </a:solidFill>
                <a:latin typeface="Daimler CS" pitchFamily="2" charset="0"/>
              </a:rPr>
              <a:t>4.25t + 6.0t</a:t>
            </a:r>
          </a:p>
        </p:txBody>
      </p:sp>
      <p:sp>
        <p:nvSpPr>
          <p:cNvPr id="12" name="Rechteck 11"/>
          <p:cNvSpPr/>
          <p:nvPr/>
        </p:nvSpPr>
        <p:spPr>
          <a:xfrm>
            <a:off x="757346" y="2517988"/>
            <a:ext cx="3727568" cy="409148"/>
          </a:xfrm>
          <a:prstGeom prst="rect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AU" sz="2000" b="1" dirty="0">
                <a:solidFill>
                  <a:schemeClr val="bg1"/>
                </a:solidFill>
                <a:latin typeface="Daimler CS" pitchFamily="2" charset="0"/>
              </a:rPr>
              <a:t>eCANTER </a:t>
            </a:r>
            <a:r>
              <a:rPr lang="en-AU" sz="2000" dirty="0">
                <a:solidFill>
                  <a:schemeClr val="bg1"/>
                </a:solidFill>
                <a:latin typeface="Daimler CS" pitchFamily="2" charset="0"/>
              </a:rPr>
              <a:t>7.49t + 8.55t</a:t>
            </a:r>
          </a:p>
        </p:txBody>
      </p:sp>
      <p:sp>
        <p:nvSpPr>
          <p:cNvPr id="13" name="Rechteck 12"/>
          <p:cNvSpPr/>
          <p:nvPr/>
        </p:nvSpPr>
        <p:spPr>
          <a:xfrm>
            <a:off x="4509291" y="2079812"/>
            <a:ext cx="7036973" cy="409148"/>
          </a:xfrm>
          <a:prstGeom prst="rect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AU" sz="2000" b="1" dirty="0">
                <a:solidFill>
                  <a:schemeClr val="bg1"/>
                </a:solidFill>
                <a:latin typeface="Daimler CS" pitchFamily="2" charset="0"/>
              </a:rPr>
              <a:t>430 Nm/ 110kW (</a:t>
            </a:r>
            <a:r>
              <a:rPr lang="sk-SK" sz="2000" b="1" dirty="0">
                <a:solidFill>
                  <a:schemeClr val="bg1"/>
                </a:solidFill>
                <a:latin typeface="Daimler CS" pitchFamily="2" charset="0"/>
              </a:rPr>
              <a:t>max.</a:t>
            </a:r>
            <a:r>
              <a:rPr lang="en-AU" sz="2000" b="1" dirty="0">
                <a:solidFill>
                  <a:schemeClr val="bg1"/>
                </a:solidFill>
                <a:latin typeface="Daimler CS" pitchFamily="2" charset="0"/>
              </a:rPr>
              <a:t>) </a:t>
            </a:r>
            <a:r>
              <a:rPr lang="en-AU" sz="2000" dirty="0">
                <a:solidFill>
                  <a:schemeClr val="bg1"/>
                </a:solidFill>
                <a:latin typeface="Daimler CS" pitchFamily="2" charset="0"/>
              </a:rPr>
              <a:t>&amp; 250 Nm/85kW (</a:t>
            </a:r>
            <a:r>
              <a:rPr lang="sk-SK" sz="2000" dirty="0">
                <a:solidFill>
                  <a:schemeClr val="bg1"/>
                </a:solidFill>
                <a:latin typeface="Daimler CS" pitchFamily="2" charset="0"/>
              </a:rPr>
              <a:t>trvale</a:t>
            </a:r>
            <a:r>
              <a:rPr lang="en-AU" sz="2000" dirty="0">
                <a:solidFill>
                  <a:schemeClr val="bg1"/>
                </a:solidFill>
                <a:latin typeface="Daimler CS" pitchFamily="2" charset="0"/>
              </a:rPr>
              <a:t>)</a:t>
            </a:r>
          </a:p>
        </p:txBody>
      </p:sp>
      <p:sp>
        <p:nvSpPr>
          <p:cNvPr id="14" name="Rechteck 13"/>
          <p:cNvSpPr/>
          <p:nvPr/>
        </p:nvSpPr>
        <p:spPr>
          <a:xfrm>
            <a:off x="4509291" y="2517988"/>
            <a:ext cx="7036973" cy="409148"/>
          </a:xfrm>
          <a:prstGeom prst="rect">
            <a:avLst/>
          </a:prstGeom>
          <a:solidFill>
            <a:srgbClr val="22B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AU" sz="2000" b="1" dirty="0">
                <a:solidFill>
                  <a:schemeClr val="bg1"/>
                </a:solidFill>
                <a:latin typeface="Daimler CS" pitchFamily="2" charset="0"/>
              </a:rPr>
              <a:t>430 Nm/ 129kW (</a:t>
            </a:r>
            <a:r>
              <a:rPr lang="sk-SK" sz="2000" b="1" dirty="0">
                <a:solidFill>
                  <a:schemeClr val="bg1"/>
                </a:solidFill>
                <a:latin typeface="Daimler CS" pitchFamily="2" charset="0"/>
              </a:rPr>
              <a:t>max.</a:t>
            </a:r>
            <a:r>
              <a:rPr lang="en-AU" sz="2000" b="1" dirty="0">
                <a:solidFill>
                  <a:schemeClr val="bg1"/>
                </a:solidFill>
                <a:latin typeface="Daimler CS" pitchFamily="2" charset="0"/>
              </a:rPr>
              <a:t>) </a:t>
            </a:r>
            <a:r>
              <a:rPr lang="en-AU" sz="2000" dirty="0">
                <a:solidFill>
                  <a:schemeClr val="bg1"/>
                </a:solidFill>
                <a:latin typeface="Daimler CS" pitchFamily="2" charset="0"/>
              </a:rPr>
              <a:t>&amp; 250 Nm/110kW (</a:t>
            </a:r>
            <a:r>
              <a:rPr lang="sk-SK" sz="2000" dirty="0">
                <a:solidFill>
                  <a:schemeClr val="bg1"/>
                </a:solidFill>
                <a:latin typeface="Daimler CS" pitchFamily="2" charset="0"/>
              </a:rPr>
              <a:t>trvale</a:t>
            </a:r>
            <a:r>
              <a:rPr lang="en-AU" sz="2000" dirty="0">
                <a:solidFill>
                  <a:schemeClr val="bg1"/>
                </a:solidFill>
                <a:latin typeface="Daimler CS" pitchFamily="2" charset="0"/>
              </a:rPr>
              <a:t>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/>
          <a:srcRect t="20643" b="7266"/>
          <a:stretch/>
        </p:blipFill>
        <p:spPr>
          <a:xfrm>
            <a:off x="756914" y="3140943"/>
            <a:ext cx="1078935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720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Mutabor4_neu">
  <a:themeElements>
    <a:clrScheme name="Mutabor">
      <a:dk1>
        <a:sysClr val="windowText" lastClr="000000"/>
      </a:dk1>
      <a:lt1>
        <a:sysClr val="window" lastClr="FFFFFF"/>
      </a:lt1>
      <a:dk2>
        <a:srgbClr val="FF343C"/>
      </a:dk2>
      <a:lt2>
        <a:srgbClr val="DBDBDB"/>
      </a:lt2>
      <a:accent1>
        <a:srgbClr val="E6FF2E"/>
      </a:accent1>
      <a:accent2>
        <a:srgbClr val="00ACE9"/>
      </a:accent2>
      <a:accent3>
        <a:srgbClr val="2EFF4A"/>
      </a:accent3>
      <a:accent4>
        <a:srgbClr val="E53FEE"/>
      </a:accent4>
      <a:accent5>
        <a:srgbClr val="878787"/>
      </a:accent5>
      <a:accent6>
        <a:srgbClr val="1A1A1A"/>
      </a:accent6>
      <a:hlink>
        <a:srgbClr val="0000FF"/>
      </a:hlink>
      <a:folHlink>
        <a:srgbClr val="800080"/>
      </a:folHlink>
    </a:clrScheme>
    <a:fontScheme name="mutabor">
      <a:majorFont>
        <a:latin typeface="FS Elliot Pro Heavy"/>
        <a:ea typeface=""/>
        <a:cs typeface=""/>
      </a:majorFont>
      <a:minorFont>
        <a:latin typeface="FS Elliot Pro Thi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äsentation2" id="{C427C8CE-3332-3F49-A164-0458C60B3F86}" vid="{3F17402F-CAFE-B041-8FDC-B218AC2C8B87}"/>
    </a:ext>
  </a:extLst>
</a:theme>
</file>

<file path=ppt/theme/theme2.xml><?xml version="1.0" encoding="utf-8"?>
<a:theme xmlns:a="http://schemas.openxmlformats.org/drawingml/2006/main" name="1_blank">
  <a:themeElements>
    <a:clrScheme name="Benutzerdefiniert 1">
      <a:dk1>
        <a:srgbClr val="000000"/>
      </a:dk1>
      <a:lt1>
        <a:srgbClr val="FFFFFF"/>
      </a:lt1>
      <a:dk2>
        <a:srgbClr val="E6E6E6"/>
      </a:dk2>
      <a:lt2>
        <a:srgbClr val="71180C"/>
      </a:lt2>
      <a:accent1>
        <a:srgbClr val="004355"/>
      </a:accent1>
      <a:accent2>
        <a:srgbClr val="00677F"/>
      </a:accent2>
      <a:accent3>
        <a:srgbClr val="007A93"/>
      </a:accent3>
      <a:accent4>
        <a:srgbClr val="A6CAD8"/>
      </a:accent4>
      <a:accent5>
        <a:srgbClr val="444444"/>
      </a:accent5>
      <a:accent6>
        <a:srgbClr val="9E9E9E"/>
      </a:accent6>
      <a:hlink>
        <a:srgbClr val="000000"/>
      </a:hlink>
      <a:folHlink>
        <a:srgbClr val="000000"/>
      </a:folHlink>
    </a:clrScheme>
    <a:fontScheme name="DAIMLER alte Schriften">
      <a:majorFont>
        <a:latin typeface="CorpoS"/>
        <a:ea typeface=""/>
        <a:cs typeface=""/>
      </a:majorFont>
      <a:minorFont>
        <a:latin typeface="Corpo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solidFill>
          <a:schemeClr val="bg1"/>
        </a:solidFill>
        <a:ln w="31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/>
      <a:lstStyle/>
    </a:lnDef>
    <a:txDef>
      <a:spPr bwMode="auto">
        <a:noFill/>
        <a:ln w="9525">
          <a:noFill/>
          <a:miter lim="800000"/>
          <a:headEnd/>
          <a:tailEnd/>
        </a:ln>
      </a:spPr>
      <a:bodyPr wrap="square" lIns="0" tIns="0" rIns="0" bIns="0" rtlCol="0" anchor="t" anchorCtr="0">
        <a:spAutoFit/>
      </a:bodyPr>
      <a:lstStyle>
        <a:defPPr fontAlgn="base">
          <a:spcBef>
            <a:spcPct val="0"/>
          </a:spcBef>
          <a:spcAft>
            <a:spcPct val="0"/>
          </a:spcAft>
          <a:defRPr sz="1200" dirty="0" smtClean="0">
            <a:latin typeface="Daimler CS" pitchFamily="2" charset="0"/>
            <a:cs typeface="Daimler CS"/>
          </a:defRPr>
        </a:defPPr>
      </a:lstStyle>
    </a:txDef>
  </a:objectDefaults>
  <a:extraClrSchemeLst/>
  <a:custClrLst>
    <a:custClr name="Light Grey 100%">
      <a:srgbClr val="E6E6E6"/>
    </a:custClr>
    <a:custClr name="Light Grey 1">
      <a:srgbClr val="C8C8C8"/>
    </a:custClr>
    <a:custClr name="Light Grey 2">
      <a:srgbClr val="9E9E9E"/>
    </a:custClr>
    <a:custClr name="Light Grey 3">
      <a:srgbClr val="707070"/>
    </a:custClr>
    <a:custClr name="Light Grey 4">
      <a:srgbClr val="444444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etrol 100%">
      <a:srgbClr val="00677F"/>
    </a:custClr>
    <a:custClr name="Petrol 1">
      <a:srgbClr val="A6CAD8"/>
    </a:custClr>
    <a:custClr name="Petrol 2">
      <a:srgbClr val="79AEBF"/>
    </a:custClr>
    <a:custClr name="Petrol 3">
      <a:srgbClr val="5097AB"/>
    </a:custClr>
    <a:custClr name="Petrol 4">
      <a:srgbClr val="007A93"/>
    </a:custClr>
    <a:custClr name="Petrol 5">
      <a:srgbClr val="00566A"/>
    </a:custClr>
    <a:custClr name="Petrol 6">
      <a:srgbClr val="004355"/>
    </a:custClr>
    <a:custClr>
      <a:srgbClr val="FFFFFF"/>
    </a:custClr>
    <a:custClr>
      <a:srgbClr val="FFFFFF"/>
    </a:custClr>
    <a:custClr>
      <a:srgbClr val="FFFFFF"/>
    </a:custClr>
    <a:custClr name="Deep Red 100%">
      <a:srgbClr val="71180C"/>
    </a:custClr>
    <a:custClr name="Deep Red 1">
      <a:srgbClr val="5A130A"/>
    </a:custClr>
    <a:custClr name="Deep Red 2">
      <a:srgbClr val="440E0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DAIMLER_PPT_CorpoS_01.potx" id="{EC543FD7-5EC4-4BA6-8D46-55751DB26C9A}" vid="{AC52DE23-0984-469A-AEB4-5459A6B76E0F}"/>
    </a:ext>
  </a:extLst>
</a:theme>
</file>

<file path=ppt/theme/theme3.xml><?xml version="1.0" encoding="utf-8"?>
<a:theme xmlns:a="http://schemas.openxmlformats.org/drawingml/2006/main" name="blank">
  <a:themeElements>
    <a:clrScheme name="Benutzerdefiniert 1">
      <a:dk1>
        <a:srgbClr val="000000"/>
      </a:dk1>
      <a:lt1>
        <a:srgbClr val="FFFFFF"/>
      </a:lt1>
      <a:dk2>
        <a:srgbClr val="E6E6E6"/>
      </a:dk2>
      <a:lt2>
        <a:srgbClr val="71180C"/>
      </a:lt2>
      <a:accent1>
        <a:srgbClr val="004355"/>
      </a:accent1>
      <a:accent2>
        <a:srgbClr val="00677F"/>
      </a:accent2>
      <a:accent3>
        <a:srgbClr val="007A93"/>
      </a:accent3>
      <a:accent4>
        <a:srgbClr val="A6CAD8"/>
      </a:accent4>
      <a:accent5>
        <a:srgbClr val="444444"/>
      </a:accent5>
      <a:accent6>
        <a:srgbClr val="9E9E9E"/>
      </a:accent6>
      <a:hlink>
        <a:srgbClr val="000000"/>
      </a:hlink>
      <a:folHlink>
        <a:srgbClr val="000000"/>
      </a:folHlink>
    </a:clrScheme>
    <a:fontScheme name="DAIMLER alte Schriften">
      <a:majorFont>
        <a:latin typeface="CorpoS"/>
        <a:ea typeface=""/>
        <a:cs typeface=""/>
      </a:majorFont>
      <a:minorFont>
        <a:latin typeface="Corpo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solidFill>
          <a:schemeClr val="bg1"/>
        </a:solidFill>
        <a:ln w="31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/>
      <a:lstStyle/>
    </a:lnDef>
    <a:txDef>
      <a:spPr bwMode="auto">
        <a:noFill/>
        <a:ln w="9525">
          <a:noFill/>
          <a:miter lim="800000"/>
          <a:headEnd/>
          <a:tailEnd/>
        </a:ln>
      </a:spPr>
      <a:bodyPr wrap="square" lIns="0" tIns="0" rIns="0" bIns="0" rtlCol="0" anchor="t" anchorCtr="0">
        <a:spAutoFit/>
      </a:bodyPr>
      <a:lstStyle>
        <a:defPPr fontAlgn="base">
          <a:spcBef>
            <a:spcPct val="0"/>
          </a:spcBef>
          <a:spcAft>
            <a:spcPct val="0"/>
          </a:spcAft>
          <a:defRPr sz="1200" dirty="0" smtClean="0">
            <a:latin typeface="Daimler CS" pitchFamily="2" charset="0"/>
            <a:cs typeface="Daimler CS"/>
          </a:defRPr>
        </a:defPPr>
      </a:lstStyle>
    </a:txDef>
  </a:objectDefaults>
  <a:extraClrSchemeLst/>
  <a:custClrLst>
    <a:custClr name="Light Grey 100%">
      <a:srgbClr val="E6E6E6"/>
    </a:custClr>
    <a:custClr name="Light Grey 1">
      <a:srgbClr val="C8C8C8"/>
    </a:custClr>
    <a:custClr name="Light Grey 2">
      <a:srgbClr val="9E9E9E"/>
    </a:custClr>
    <a:custClr name="Light Grey 3">
      <a:srgbClr val="707070"/>
    </a:custClr>
    <a:custClr name="Light Grey 4">
      <a:srgbClr val="444444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etrol 100%">
      <a:srgbClr val="00677F"/>
    </a:custClr>
    <a:custClr name="Petrol 1">
      <a:srgbClr val="A6CAD8"/>
    </a:custClr>
    <a:custClr name="Petrol 2">
      <a:srgbClr val="79AEBF"/>
    </a:custClr>
    <a:custClr name="Petrol 3">
      <a:srgbClr val="5097AB"/>
    </a:custClr>
    <a:custClr name="Petrol 4">
      <a:srgbClr val="007A93"/>
    </a:custClr>
    <a:custClr name="Petrol 5">
      <a:srgbClr val="00566A"/>
    </a:custClr>
    <a:custClr name="Petrol 6">
      <a:srgbClr val="004355"/>
    </a:custClr>
    <a:custClr>
      <a:srgbClr val="FFFFFF"/>
    </a:custClr>
    <a:custClr>
      <a:srgbClr val="FFFFFF"/>
    </a:custClr>
    <a:custClr>
      <a:srgbClr val="FFFFFF"/>
    </a:custClr>
    <a:custClr name="Deep Red 100%">
      <a:srgbClr val="71180C"/>
    </a:custClr>
    <a:custClr name="Deep Red 1">
      <a:srgbClr val="5A130A"/>
    </a:custClr>
    <a:custClr name="Deep Red 2">
      <a:srgbClr val="440E0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DAIMLER_PPT_CorpoS_01.potx" id="{EC543FD7-5EC4-4BA6-8D46-55751DB26C9A}" vid="{AC52DE23-0984-469A-AEB4-5459A6B76E0F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D4794A6BEF7645BCDC859D16D8D58D" ma:contentTypeVersion="13" ma:contentTypeDescription="Create a new document." ma:contentTypeScope="" ma:versionID="f58a52238255c5df37f5586a8a74fe10">
  <xsd:schema xmlns:xsd="http://www.w3.org/2001/XMLSchema" xmlns:xs="http://www.w3.org/2001/XMLSchema" xmlns:p="http://schemas.microsoft.com/office/2006/metadata/properties" xmlns:ns3="522e9e59-5b9e-4fcd-a4b6-ad60182caee2" xmlns:ns4="007a3ac1-318d-4223-b009-b28bce466360" targetNamespace="http://schemas.microsoft.com/office/2006/metadata/properties" ma:root="true" ma:fieldsID="9d12020cd4d5e4bd7f135f2cc4923e01" ns3:_="" ns4:_="">
    <xsd:import namespace="522e9e59-5b9e-4fcd-a4b6-ad60182caee2"/>
    <xsd:import namespace="007a3ac1-318d-4223-b009-b28bce46636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2e9e59-5b9e-4fcd-a4b6-ad60182cae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7a3ac1-318d-4223-b009-b28bce46636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22e9e59-5b9e-4fcd-a4b6-ad60182caee2" xsi:nil="true"/>
  </documentManagement>
</p:properties>
</file>

<file path=customXml/itemProps1.xml><?xml version="1.0" encoding="utf-8"?>
<ds:datastoreItem xmlns:ds="http://schemas.openxmlformats.org/officeDocument/2006/customXml" ds:itemID="{8B939B5F-4633-4E32-AD29-B539C38806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2e9e59-5b9e-4fcd-a4b6-ad60182caee2"/>
    <ds:schemaRef ds:uri="007a3ac1-318d-4223-b009-b28bce4663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80F3F1D-BE1C-4D95-A5B2-8E6C988F0CB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2492F9-3986-43A1-9201-6C7019A12295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522e9e59-5b9e-4fcd-a4b6-ad60182caee2"/>
    <ds:schemaRef ds:uri="http://schemas.microsoft.com/office/2006/metadata/properties"/>
    <ds:schemaRef ds:uri="http://purl.org/dc/elements/1.1/"/>
    <ds:schemaRef ds:uri="007a3ac1-318d-4223-b009-b28bce466360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2900</Words>
  <Application>Microsoft Office PowerPoint</Application>
  <PresentationFormat>Širokouhlá</PresentationFormat>
  <Paragraphs>528</Paragraphs>
  <Slides>19</Slides>
  <Notes>16</Notes>
  <HiddenSlides>0</HiddenSlides>
  <MMClips>0</MMClips>
  <ScaleCrop>false</ScaleCrop>
  <HeadingPairs>
    <vt:vector size="8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3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19</vt:i4>
      </vt:variant>
    </vt:vector>
  </HeadingPairs>
  <TitlesOfParts>
    <vt:vector size="31" baseType="lpstr">
      <vt:lpstr>Arial</vt:lpstr>
      <vt:lpstr>Calibri</vt:lpstr>
      <vt:lpstr>CorpoS</vt:lpstr>
      <vt:lpstr>Daimler CS</vt:lpstr>
      <vt:lpstr>FS Elliot Pro Heavy</vt:lpstr>
      <vt:lpstr>FS Elliot Pro Thin</vt:lpstr>
      <vt:lpstr>NewCenturySchlbk LT Pro</vt:lpstr>
      <vt:lpstr>Wingdings</vt:lpstr>
      <vt:lpstr>Mutabor4_neu</vt:lpstr>
      <vt:lpstr>1_blank</vt:lpstr>
      <vt:lpstr>blank</vt:lpstr>
      <vt:lpstr>think-cell Folie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Markus Liebl</dc:creator>
  <cp:lastModifiedBy>Vanya, Ivana (908) [DT]</cp:lastModifiedBy>
  <cp:revision>175</cp:revision>
  <dcterms:created xsi:type="dcterms:W3CDTF">2023-03-08T16:26:35Z</dcterms:created>
  <dcterms:modified xsi:type="dcterms:W3CDTF">2023-11-08T12:46:05Z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0x0101003CD4794A6BEF7645BCDC859D16D8D58D</vt:lpwstr>
  </property>
  <property fmtid="{D5CDD505-2E9C-101B-9397-08002B2CF9AE}" pid="3" name="MSIP_Label_ab5ff3ce-c151-426b-9620-64dd2650a755_Enabled">
    <vt:lpwstr>true</vt:lpwstr>
  </property>
  <property fmtid="{D5CDD505-2E9C-101B-9397-08002B2CF9AE}" pid="4" name="MSIP_Label_ab5ff3ce-c151-426b-9620-64dd2650a755_SetDate">
    <vt:lpwstr>2023-04-21T08:05:45Z</vt:lpwstr>
  </property>
  <property fmtid="{D5CDD505-2E9C-101B-9397-08002B2CF9AE}" pid="5" name="MSIP_Label_ab5ff3ce-c151-426b-9620-64dd2650a755_Method">
    <vt:lpwstr>Standard</vt:lpwstr>
  </property>
  <property fmtid="{D5CDD505-2E9C-101B-9397-08002B2CF9AE}" pid="6" name="MSIP_Label_ab5ff3ce-c151-426b-9620-64dd2650a755_Name">
    <vt:lpwstr>Daimler Truck Internal</vt:lpwstr>
  </property>
  <property fmtid="{D5CDD505-2E9C-101B-9397-08002B2CF9AE}" pid="7" name="MSIP_Label_ab5ff3ce-c151-426b-9620-64dd2650a755_SiteId">
    <vt:lpwstr>505cca53-5750-4134-9501-8d52d5df3cd1</vt:lpwstr>
  </property>
  <property fmtid="{D5CDD505-2E9C-101B-9397-08002B2CF9AE}" pid="8" name="MSIP_Label_ab5ff3ce-c151-426b-9620-64dd2650a755_ActionId">
    <vt:lpwstr>6677c3b2-4ee7-417b-be1c-5ad1258da6d8</vt:lpwstr>
  </property>
  <property fmtid="{D5CDD505-2E9C-101B-9397-08002B2CF9AE}" pid="9" name="MSIP_Label_ab5ff3ce-c151-426b-9620-64dd2650a755_ContentBits">
    <vt:lpwstr>0</vt:lpwstr>
  </property>
  <property fmtid="{D5CDD505-2E9C-101B-9397-08002B2CF9AE}" pid="10" name="MSIP_Label_924dbb1d-991d-4bbd-aad5-33bac1d8ffaf_Enabled">
    <vt:lpwstr>true</vt:lpwstr>
  </property>
  <property fmtid="{D5CDD505-2E9C-101B-9397-08002B2CF9AE}" pid="11" name="MSIP_Label_924dbb1d-991d-4bbd-aad5-33bac1d8ffaf_SetDate">
    <vt:lpwstr>2023-11-03T09:06:10Z</vt:lpwstr>
  </property>
  <property fmtid="{D5CDD505-2E9C-101B-9397-08002B2CF9AE}" pid="12" name="MSIP_Label_924dbb1d-991d-4bbd-aad5-33bac1d8ffaf_Method">
    <vt:lpwstr>Standard</vt:lpwstr>
  </property>
  <property fmtid="{D5CDD505-2E9C-101B-9397-08002B2CF9AE}" pid="13" name="MSIP_Label_924dbb1d-991d-4bbd-aad5-33bac1d8ffaf_Name">
    <vt:lpwstr>924dbb1d-991d-4bbd-aad5-33bac1d8ffaf</vt:lpwstr>
  </property>
  <property fmtid="{D5CDD505-2E9C-101B-9397-08002B2CF9AE}" pid="14" name="MSIP_Label_924dbb1d-991d-4bbd-aad5-33bac1d8ffaf_SiteId">
    <vt:lpwstr>9652d7c2-1ccf-4940-8151-4a92bd474ed0</vt:lpwstr>
  </property>
  <property fmtid="{D5CDD505-2E9C-101B-9397-08002B2CF9AE}" pid="15" name="MSIP_Label_924dbb1d-991d-4bbd-aad5-33bac1d8ffaf_ActionId">
    <vt:lpwstr>18a6313f-fd3d-423f-b3e3-0ff64d58a6a8</vt:lpwstr>
  </property>
  <property fmtid="{D5CDD505-2E9C-101B-9397-08002B2CF9AE}" pid="16" name="MSIP_Label_924dbb1d-991d-4bbd-aad5-33bac1d8ffaf_ContentBits">
    <vt:lpwstr>0</vt:lpwstr>
  </property>
</Properties>
</file>